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5"/>
  </p:sldMasterIdLst>
  <p:notesMasterIdLst>
    <p:notesMasterId r:id="rId62"/>
  </p:notesMasterIdLst>
  <p:sldIdLst>
    <p:sldId id="356" r:id="rId6"/>
    <p:sldId id="257" r:id="rId7"/>
    <p:sldId id="258" r:id="rId8"/>
    <p:sldId id="259" r:id="rId9"/>
    <p:sldId id="260" r:id="rId10"/>
    <p:sldId id="261" r:id="rId11"/>
    <p:sldId id="262" r:id="rId12"/>
    <p:sldId id="263" r:id="rId13"/>
    <p:sldId id="264" r:id="rId14"/>
    <p:sldId id="265" r:id="rId15"/>
    <p:sldId id="266" r:id="rId16"/>
    <p:sldId id="353"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354" r:id="rId38"/>
    <p:sldId id="287" r:id="rId39"/>
    <p:sldId id="288" r:id="rId40"/>
    <p:sldId id="289" r:id="rId41"/>
    <p:sldId id="290" r:id="rId42"/>
    <p:sldId id="291" r:id="rId43"/>
    <p:sldId id="292" r:id="rId44"/>
    <p:sldId id="293" r:id="rId45"/>
    <p:sldId id="294" r:id="rId46"/>
    <p:sldId id="295" r:id="rId47"/>
    <p:sldId id="296" r:id="rId48"/>
    <p:sldId id="355"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Lst>
  <p:sldSz cx="12192000" cy="6858000"/>
  <p:notesSz cx="6858000" cy="9144000"/>
  <p:embeddedFontLst>
    <p:embeddedFont>
      <p:font typeface="Arial Narrow" panose="020B0606020202030204" pitchFamily="34" charset="0"/>
      <p:regular r:id="rId63"/>
      <p:bold r:id="rId64"/>
      <p:italic r:id="rId65"/>
      <p:boldItalic r:id="rId66"/>
    </p:embeddedFont>
    <p:embeddedFont>
      <p:font typeface="Calibri" panose="020F0502020204030204" pitchFamily="34" charset="0"/>
      <p:regular r:id="rId67"/>
      <p:bold r:id="rId68"/>
      <p:italic r:id="rId69"/>
      <p:boldItalic r:id="rId70"/>
    </p:embeddedFont>
    <p:embeddedFont>
      <p:font typeface="Century Gothic" panose="020B0502020202020204" pitchFamily="34" charset="0"/>
      <p:regular r:id="rId71"/>
      <p:bold r:id="rId72"/>
      <p:italic r:id="rId73"/>
      <p:boldItalic r:id="rId74"/>
    </p:embeddedFont>
    <p:embeddedFont>
      <p:font typeface="Noto Sans" panose="020B0502040504020204" pitchFamily="34" charset="0"/>
      <p:regular r:id="rId75"/>
      <p:bold r:id="rId76"/>
      <p:italic r:id="rId77"/>
      <p:boldItalic r:id="rId78"/>
    </p:embeddedFont>
    <p:embeddedFont>
      <p:font typeface="Quattrocento Sans" panose="020B0604020202020204" charset="0"/>
      <p:regular r:id="rId79"/>
      <p:bold r:id="rId80"/>
      <p:italic r:id="rId81"/>
      <p:boldItalic r:id="rId82"/>
    </p:embeddedFont>
    <p:embeddedFont>
      <p:font typeface="Roboto" panose="02000000000000000000" pitchFamily="2"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formation for the trainer" id="{5821A019-22F1-49C5-B6E7-696FD92FCB97}">
          <p14:sldIdLst>
            <p14:sldId id="356"/>
            <p14:sldId id="257"/>
          </p14:sldIdLst>
        </p14:section>
        <p14:section name="START training materials" id="{B1FF647A-9D3D-43A0-ABA8-9D9708B8B315}">
          <p14:sldIdLst>
            <p14:sldId id="258"/>
          </p14:sldIdLst>
        </p14:section>
        <p14:section name="Introduction" id="{F0A23125-2D3E-4CE5-9A24-8A52801B8AB7}">
          <p14:sldIdLst>
            <p14:sldId id="259"/>
          </p14:sldIdLst>
        </p14:section>
        <p14:section name="Level I recap" id="{1D32C8F0-9F13-4937-9200-AB935662F2E2}">
          <p14:sldIdLst>
            <p14:sldId id="260"/>
            <p14:sldId id="261"/>
            <p14:sldId id="262"/>
            <p14:sldId id="263"/>
            <p14:sldId id="264"/>
          </p14:sldIdLst>
        </p14:section>
        <p14:section name="Level II - Unit A" id="{0C20A6F3-7315-4508-92E9-9DD58284B3E1}">
          <p14:sldIdLst>
            <p14:sldId id="265"/>
          </p14:sldIdLst>
        </p14:section>
        <p14:section name="Interactive session" id="{12B6CB46-3369-4D61-9187-9113E8EBC6F9}">
          <p14:sldIdLst>
            <p14:sldId id="266"/>
          </p14:sldIdLst>
        </p14:section>
        <p14:section name="Step B" id="{827BE88C-4C85-4F0A-A6D8-F93AEDFC600B}">
          <p14:sldIdLst>
            <p14:sldId id="353"/>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Lst>
        </p14:section>
        <p14:section name="Step C" id="{03368694-0426-4CF4-8B69-87038D48EA7F}">
          <p14:sldIdLst>
            <p14:sldId id="354"/>
            <p14:sldId id="287"/>
            <p14:sldId id="288"/>
            <p14:sldId id="289"/>
            <p14:sldId id="290"/>
            <p14:sldId id="291"/>
            <p14:sldId id="292"/>
            <p14:sldId id="293"/>
            <p14:sldId id="294"/>
            <p14:sldId id="295"/>
            <p14:sldId id="296"/>
          </p14:sldIdLst>
        </p14:section>
        <p14:section name="Step D" id="{2AB45F6F-AF65-43E5-826C-34C90C9B4760}">
          <p14:sldIdLst>
            <p14:sldId id="355"/>
            <p14:sldId id="297"/>
            <p14:sldId id="298"/>
            <p14:sldId id="299"/>
            <p14:sldId id="300"/>
            <p14:sldId id="301"/>
            <p14:sldId id="302"/>
            <p14:sldId id="303"/>
            <p14:sldId id="304"/>
            <p14:sldId id="305"/>
          </p14:sldIdLst>
        </p14:section>
        <p14:section name="Unit summary" id="{2C3A0D05-D139-47E8-9ED4-8B41DC2F9E97}">
          <p14:sldIdLst>
            <p14:sldId id="306"/>
          </p14:sldIdLst>
        </p14:section>
        <p14:section name="Closure" id="{483CB761-E7F4-4115-9BF4-D0C4FAAA4B6D}">
          <p14:sldIdLst>
            <p14:sldId id="307"/>
            <p14:sldId id="30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rancesco Baldi" initials="" lastIdx="5" clrIdx="0"/>
  <p:cmAuthor id="7" name="Bonenkamp, N.E.J. (Noortje)" initials="BN(" lastIdx="3" clrIdx="7">
    <p:extLst>
      <p:ext uri="{19B8F6BF-5375-455C-9EA6-DF929625EA0E}">
        <p15:presenceInfo xmlns:p15="http://schemas.microsoft.com/office/powerpoint/2012/main" userId="S::noortje.bonenkamp@tno.nl::ae9216c6-8555-4543-acec-7fa3b5fa5b49" providerId="AD"/>
      </p:ext>
    </p:extLst>
  </p:cmAuthor>
  <p:cmAuthor id="1" name="Francesca Zamboni" initials="" lastIdx="1" clrIdx="1"/>
  <p:cmAuthor id="8" name="Hermans, L.M. (Laurie)" initials="HL(" lastIdx="11" clrIdx="8">
    <p:extLst>
      <p:ext uri="{19B8F6BF-5375-455C-9EA6-DF929625EA0E}">
        <p15:presenceInfo xmlns:p15="http://schemas.microsoft.com/office/powerpoint/2012/main" userId="S::laurie.hermans@tno.nl::1770d95c-0f90-4c9b-8767-1d90d954d849" providerId="AD"/>
      </p:ext>
    </p:extLst>
  </p:cmAuthor>
  <p:cmAuthor id="2" name="Brunsting, S. (Suzanne)" initials="" lastIdx="6" clrIdx="2"/>
  <p:cmAuthor id="9" name="Greco, A. (Angela)" initials="GA(" lastIdx="8" clrIdx="9">
    <p:extLst>
      <p:ext uri="{19B8F6BF-5375-455C-9EA6-DF929625EA0E}">
        <p15:presenceInfo xmlns:p15="http://schemas.microsoft.com/office/powerpoint/2012/main" userId="S::angela.greco@tno.nl::efd9182e-7e05-4734-8137-a5e585736b34" providerId="AD"/>
      </p:ext>
    </p:extLst>
  </p:cmAuthor>
  <p:cmAuthor id="3" name="Kamphuis, V. (Vincent)" initials="" lastIdx="1" clrIdx="3"/>
  <p:cmAuthor id="4" name="Meijer, Hans (TNOPartners)" initials="" lastIdx="2" clrIdx="4"/>
  <p:cmAuthor id="5" name="Hermans, L.M. (Laurie)" initials="" lastIdx="2" clrIdx="5"/>
  <p:cmAuthor id="6" name="Bonenkamp, N.E.J. (Noortje)" initials="" lastIdx="3" clrIdx="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662884-6D14-45FE-98E4-4E2A21E6094D}" v="61" dt="2022-05-24T15:09:22.670"/>
  </p1510:revLst>
</p1510:revInfo>
</file>

<file path=ppt/tableStyles.xml><?xml version="1.0" encoding="utf-8"?>
<a:tblStyleLst xmlns:a="http://schemas.openxmlformats.org/drawingml/2006/main" def="{CCF19553-0C20-435E-A2EA-EFDDF2E0E0C5}">
  <a:tblStyle styleId="{CCF19553-0C20-435E-A2EA-EFDDF2E0E0C5}" styleName="Table_0">
    <a:wholeTbl>
      <a:tcTxStyle b="off" i="off">
        <a:font>
          <a:latin typeface="Noto Sans"/>
          <a:ea typeface="Noto Sans"/>
          <a:cs typeface="Noto Sans"/>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tcStyle>
    </a:band1H>
    <a:band2H>
      <a:tcTxStyle b="off" i="off"/>
      <a:tcStyle>
        <a:tcBdr/>
      </a:tcStyle>
    </a:band2H>
    <a:band1V>
      <a:tcTxStyle b="off"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1V>
    <a:band2V>
      <a:tcTxStyle b="off"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tcStyle>
    </a:lastRow>
    <a:seCell>
      <a:tcTxStyle b="off" i="off"/>
      <a:tcStyle>
        <a:tcBdr/>
      </a:tcStyle>
    </a:seCell>
    <a:swCell>
      <a:tcTxStyle b="off" i="off"/>
      <a:tcStyle>
        <a:tcBdr/>
      </a:tcStyle>
    </a:swCell>
    <a:firstRow>
      <a:tcTxStyle b="on" i="off">
        <a:font>
          <a:latin typeface="Noto Sans"/>
          <a:ea typeface="Noto Sans"/>
          <a:cs typeface="Noto Sans"/>
        </a:font>
        <a:schemeClr val="lt1"/>
      </a:tcTxStyle>
      <a:tcStyle>
        <a:tcBdr/>
        <a:fill>
          <a:solidFill>
            <a:schemeClr val="accent1"/>
          </a:solidFill>
        </a:fill>
      </a:tcStyle>
    </a:firstRow>
    <a:neCell>
      <a:tcTxStyle b="off" i="off"/>
      <a:tcStyle>
        <a:tcBdr/>
      </a:tcStyle>
    </a:neCell>
    <a:nwCell>
      <a:tcTxStyle b="off" i="off"/>
      <a:tcStyle>
        <a:tcBdr/>
      </a:tcStyle>
    </a:nwCell>
  </a:tblStyle>
  <a:tblStyle styleId="{2CAF9FE2-1EE0-4730-A8FB-7C8430C7B695}"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8F0"/>
          </a:solidFill>
        </a:fill>
      </a:tcStyle>
    </a:wholeTbl>
    <a:band1H>
      <a:tcTxStyle/>
      <a:tcStyle>
        <a:tcBdr/>
        <a:fill>
          <a:solidFill>
            <a:srgbClr val="CACFDF"/>
          </a:solidFill>
        </a:fill>
      </a:tcStyle>
    </a:band1H>
    <a:band2H>
      <a:tcTxStyle/>
      <a:tcStyle>
        <a:tcBdr/>
      </a:tcStyle>
    </a:band2H>
    <a:band1V>
      <a:tcTxStyle/>
      <a:tcStyle>
        <a:tcBdr/>
        <a:fill>
          <a:solidFill>
            <a:srgbClr val="CACFDF"/>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2" autoAdjust="0"/>
    <p:restoredTop sz="86820" autoAdjust="0"/>
  </p:normalViewPr>
  <p:slideViewPr>
    <p:cSldViewPr snapToGrid="0">
      <p:cViewPr varScale="1">
        <p:scale>
          <a:sx n="59" d="100"/>
          <a:sy n="59" d="100"/>
        </p:scale>
        <p:origin x="1170" y="66"/>
      </p:cViewPr>
      <p:guideLst>
        <p:guide orient="horz" pos="2160"/>
        <p:guide pos="3840"/>
      </p:guideLst>
    </p:cSldViewPr>
  </p:slideViewPr>
  <p:notesTextViewPr>
    <p:cViewPr>
      <p:scale>
        <a:sx n="1" d="1"/>
        <a:sy n="1" d="1"/>
      </p:scale>
      <p:origin x="0" y="0"/>
    </p:cViewPr>
  </p:notesTextViewPr>
  <p:sorterViewPr>
    <p:cViewPr>
      <p:scale>
        <a:sx n="100" d="100"/>
        <a:sy n="100" d="100"/>
      </p:scale>
      <p:origin x="0" y="-1570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fntdata"/><Relationship Id="rId68" Type="http://schemas.openxmlformats.org/officeDocument/2006/relationships/font" Target="fonts/font6.fntdata"/><Relationship Id="rId84" Type="http://schemas.openxmlformats.org/officeDocument/2006/relationships/font" Target="fonts/font22.fntdata"/><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12.fntdata"/><Relationship Id="rId79" Type="http://schemas.openxmlformats.org/officeDocument/2006/relationships/font" Target="fonts/font17.fntdata"/><Relationship Id="rId5" Type="http://schemas.openxmlformats.org/officeDocument/2006/relationships/slideMaster" Target="slideMasters/slideMaster1.xml"/><Relationship Id="rId90"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font" Target="fonts/font2.fntdata"/><Relationship Id="rId69" Type="http://schemas.openxmlformats.org/officeDocument/2006/relationships/font" Target="fonts/font7.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0.fntdata"/><Relationship Id="rId80" Type="http://schemas.openxmlformats.org/officeDocument/2006/relationships/font" Target="fonts/font18.fntdata"/><Relationship Id="rId85" Type="http://schemas.openxmlformats.org/officeDocument/2006/relationships/font" Target="fonts/font23.fntdata"/><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font" Target="fonts/font21.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font" Target="fonts/font19.fntdata"/><Relationship Id="rId86" Type="http://schemas.openxmlformats.org/officeDocument/2006/relationships/font" Target="fonts/font24.fntdata"/><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14.fntdata"/><Relationship Id="rId7" Type="http://schemas.openxmlformats.org/officeDocument/2006/relationships/slide" Target="slides/slide2.xml"/><Relationship Id="rId71" Type="http://schemas.openxmlformats.org/officeDocument/2006/relationships/font" Target="fonts/font9.fntdata"/><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4.fntdata"/><Relationship Id="rId87"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font" Target="fonts/font20.fntdata"/><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font" Target="fonts/font1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co, A. (Angela)" userId="efd9182e-7e05-4734-8137-a5e585736b34" providerId="ADAL" clId="{B4B3E3DC-65D0-4BFB-9E46-E4731B0873C1}"/>
    <pc:docChg chg="undo redo custSel modSld">
      <pc:chgData name="Greco, A. (Angela)" userId="efd9182e-7e05-4734-8137-a5e585736b34" providerId="ADAL" clId="{B4B3E3DC-65D0-4BFB-9E46-E4731B0873C1}" dt="2022-01-20T20:52:38.122" v="170" actId="20577"/>
      <pc:docMkLst>
        <pc:docMk/>
      </pc:docMkLst>
      <pc:sldChg chg="addCm delCm modCm">
        <pc:chgData name="Greco, A. (Angela)" userId="efd9182e-7e05-4734-8137-a5e585736b34" providerId="ADAL" clId="{B4B3E3DC-65D0-4BFB-9E46-E4731B0873C1}" dt="2022-01-20T20:09:43.331" v="7"/>
        <pc:sldMkLst>
          <pc:docMk/>
          <pc:sldMk cId="0" sldId="268"/>
        </pc:sldMkLst>
      </pc:sldChg>
      <pc:sldChg chg="addCm modCm">
        <pc:chgData name="Greco, A. (Angela)" userId="efd9182e-7e05-4734-8137-a5e585736b34" providerId="ADAL" clId="{B4B3E3DC-65D0-4BFB-9E46-E4731B0873C1}" dt="2022-01-20T20:11:37.297" v="9"/>
        <pc:sldMkLst>
          <pc:docMk/>
          <pc:sldMk cId="0" sldId="270"/>
        </pc:sldMkLst>
      </pc:sldChg>
      <pc:sldChg chg="addCm modCm">
        <pc:chgData name="Greco, A. (Angela)" userId="efd9182e-7e05-4734-8137-a5e585736b34" providerId="ADAL" clId="{B4B3E3DC-65D0-4BFB-9E46-E4731B0873C1}" dt="2022-01-20T20:08:38.192" v="6"/>
        <pc:sldMkLst>
          <pc:docMk/>
          <pc:sldMk cId="0" sldId="273"/>
        </pc:sldMkLst>
      </pc:sldChg>
      <pc:sldChg chg="addCm modCm">
        <pc:chgData name="Greco, A. (Angela)" userId="efd9182e-7e05-4734-8137-a5e585736b34" providerId="ADAL" clId="{B4B3E3DC-65D0-4BFB-9E46-E4731B0873C1}" dt="2022-01-20T20:19:14.206" v="12"/>
        <pc:sldMkLst>
          <pc:docMk/>
          <pc:sldMk cId="0" sldId="289"/>
        </pc:sldMkLst>
      </pc:sldChg>
      <pc:sldChg chg="modSp mod">
        <pc:chgData name="Greco, A. (Angela)" userId="efd9182e-7e05-4734-8137-a5e585736b34" providerId="ADAL" clId="{B4B3E3DC-65D0-4BFB-9E46-E4731B0873C1}" dt="2022-01-20T20:20:10.530" v="18" actId="1076"/>
        <pc:sldMkLst>
          <pc:docMk/>
          <pc:sldMk cId="0" sldId="290"/>
        </pc:sldMkLst>
        <pc:spChg chg="mod">
          <ac:chgData name="Greco, A. (Angela)" userId="efd9182e-7e05-4734-8137-a5e585736b34" providerId="ADAL" clId="{B4B3E3DC-65D0-4BFB-9E46-E4731B0873C1}" dt="2022-01-20T20:20:10.530" v="18" actId="1076"/>
          <ac:spMkLst>
            <pc:docMk/>
            <pc:sldMk cId="0" sldId="290"/>
            <ac:spMk id="866" creationId="{00000000-0000-0000-0000-000000000000}"/>
          </ac:spMkLst>
        </pc:spChg>
        <pc:spChg chg="mod">
          <ac:chgData name="Greco, A. (Angela)" userId="efd9182e-7e05-4734-8137-a5e585736b34" providerId="ADAL" clId="{B4B3E3DC-65D0-4BFB-9E46-E4731B0873C1}" dt="2022-01-20T20:20:10.530" v="18" actId="1076"/>
          <ac:spMkLst>
            <pc:docMk/>
            <pc:sldMk cId="0" sldId="290"/>
            <ac:spMk id="867" creationId="{00000000-0000-0000-0000-000000000000}"/>
          </ac:spMkLst>
        </pc:spChg>
        <pc:spChg chg="mod">
          <ac:chgData name="Greco, A. (Angela)" userId="efd9182e-7e05-4734-8137-a5e585736b34" providerId="ADAL" clId="{B4B3E3DC-65D0-4BFB-9E46-E4731B0873C1}" dt="2022-01-20T20:20:10.530" v="18" actId="1076"/>
          <ac:spMkLst>
            <pc:docMk/>
            <pc:sldMk cId="0" sldId="290"/>
            <ac:spMk id="869" creationId="{00000000-0000-0000-0000-000000000000}"/>
          </ac:spMkLst>
        </pc:spChg>
        <pc:spChg chg="mod">
          <ac:chgData name="Greco, A. (Angela)" userId="efd9182e-7e05-4734-8137-a5e585736b34" providerId="ADAL" clId="{B4B3E3DC-65D0-4BFB-9E46-E4731B0873C1}" dt="2022-01-20T20:20:10.530" v="18" actId="1076"/>
          <ac:spMkLst>
            <pc:docMk/>
            <pc:sldMk cId="0" sldId="290"/>
            <ac:spMk id="871" creationId="{00000000-0000-0000-0000-000000000000}"/>
          </ac:spMkLst>
        </pc:spChg>
        <pc:cxnChg chg="mod">
          <ac:chgData name="Greco, A. (Angela)" userId="efd9182e-7e05-4734-8137-a5e585736b34" providerId="ADAL" clId="{B4B3E3DC-65D0-4BFB-9E46-E4731B0873C1}" dt="2022-01-20T20:20:10.530" v="18" actId="1076"/>
          <ac:cxnSpMkLst>
            <pc:docMk/>
            <pc:sldMk cId="0" sldId="290"/>
            <ac:cxnSpMk id="868" creationId="{00000000-0000-0000-0000-000000000000}"/>
          </ac:cxnSpMkLst>
        </pc:cxnChg>
        <pc:cxnChg chg="mod">
          <ac:chgData name="Greco, A. (Angela)" userId="efd9182e-7e05-4734-8137-a5e585736b34" providerId="ADAL" clId="{B4B3E3DC-65D0-4BFB-9E46-E4731B0873C1}" dt="2022-01-20T20:20:10.530" v="18" actId="1076"/>
          <ac:cxnSpMkLst>
            <pc:docMk/>
            <pc:sldMk cId="0" sldId="290"/>
            <ac:cxnSpMk id="870" creationId="{00000000-0000-0000-0000-000000000000}"/>
          </ac:cxnSpMkLst>
        </pc:cxnChg>
        <pc:cxnChg chg="mod">
          <ac:chgData name="Greco, A. (Angela)" userId="efd9182e-7e05-4734-8137-a5e585736b34" providerId="ADAL" clId="{B4B3E3DC-65D0-4BFB-9E46-E4731B0873C1}" dt="2022-01-20T20:20:10.530" v="18" actId="1076"/>
          <ac:cxnSpMkLst>
            <pc:docMk/>
            <pc:sldMk cId="0" sldId="290"/>
            <ac:cxnSpMk id="872" creationId="{00000000-0000-0000-0000-000000000000}"/>
          </ac:cxnSpMkLst>
        </pc:cxnChg>
      </pc:sldChg>
      <pc:sldChg chg="modSp mod">
        <pc:chgData name="Greco, A. (Angela)" userId="efd9182e-7e05-4734-8137-a5e585736b34" providerId="ADAL" clId="{B4B3E3DC-65D0-4BFB-9E46-E4731B0873C1}" dt="2022-01-20T20:21:57.934" v="20" actId="14100"/>
        <pc:sldMkLst>
          <pc:docMk/>
          <pc:sldMk cId="0" sldId="292"/>
        </pc:sldMkLst>
        <pc:spChg chg="mod">
          <ac:chgData name="Greco, A. (Angela)" userId="efd9182e-7e05-4734-8137-a5e585736b34" providerId="ADAL" clId="{B4B3E3DC-65D0-4BFB-9E46-E4731B0873C1}" dt="2022-01-20T20:21:53.796" v="19" actId="14100"/>
          <ac:spMkLst>
            <pc:docMk/>
            <pc:sldMk cId="0" sldId="292"/>
            <ac:spMk id="912" creationId="{00000000-0000-0000-0000-000000000000}"/>
          </ac:spMkLst>
        </pc:spChg>
        <pc:cxnChg chg="mod">
          <ac:chgData name="Greco, A. (Angela)" userId="efd9182e-7e05-4734-8137-a5e585736b34" providerId="ADAL" clId="{B4B3E3DC-65D0-4BFB-9E46-E4731B0873C1}" dt="2022-01-20T20:21:57.934" v="20" actId="14100"/>
          <ac:cxnSpMkLst>
            <pc:docMk/>
            <pc:sldMk cId="0" sldId="292"/>
            <ac:cxnSpMk id="910" creationId="{00000000-0000-0000-0000-000000000000}"/>
          </ac:cxnSpMkLst>
        </pc:cxnChg>
      </pc:sldChg>
      <pc:sldChg chg="addCm delCm modCm">
        <pc:chgData name="Greco, A. (Angela)" userId="efd9182e-7e05-4734-8137-a5e585736b34" providerId="ADAL" clId="{B4B3E3DC-65D0-4BFB-9E46-E4731B0873C1}" dt="2022-01-20T20:30:15.686" v="24" actId="1592"/>
        <pc:sldMkLst>
          <pc:docMk/>
          <pc:sldMk cId="0" sldId="296"/>
        </pc:sldMkLst>
      </pc:sldChg>
      <pc:sldChg chg="modSp mod">
        <pc:chgData name="Greco, A. (Angela)" userId="efd9182e-7e05-4734-8137-a5e585736b34" providerId="ADAL" clId="{B4B3E3DC-65D0-4BFB-9E46-E4731B0873C1}" dt="2022-01-20T20:32:49.823" v="27" actId="1076"/>
        <pc:sldMkLst>
          <pc:docMk/>
          <pc:sldMk cId="0" sldId="297"/>
        </pc:sldMkLst>
        <pc:spChg chg="mod">
          <ac:chgData name="Greco, A. (Angela)" userId="efd9182e-7e05-4734-8137-a5e585736b34" providerId="ADAL" clId="{B4B3E3DC-65D0-4BFB-9E46-E4731B0873C1}" dt="2022-01-20T20:32:49.823" v="27" actId="1076"/>
          <ac:spMkLst>
            <pc:docMk/>
            <pc:sldMk cId="0" sldId="297"/>
            <ac:spMk id="1014" creationId="{00000000-0000-0000-0000-000000000000}"/>
          </ac:spMkLst>
        </pc:spChg>
      </pc:sldChg>
      <pc:sldChg chg="modSp mod">
        <pc:chgData name="Greco, A. (Angela)" userId="efd9182e-7e05-4734-8137-a5e585736b34" providerId="ADAL" clId="{B4B3E3DC-65D0-4BFB-9E46-E4731B0873C1}" dt="2022-01-20T20:31:38.459" v="26" actId="20577"/>
        <pc:sldMkLst>
          <pc:docMk/>
          <pc:sldMk cId="0" sldId="305"/>
        </pc:sldMkLst>
        <pc:spChg chg="mod">
          <ac:chgData name="Greco, A. (Angela)" userId="efd9182e-7e05-4734-8137-a5e585736b34" providerId="ADAL" clId="{B4B3E3DC-65D0-4BFB-9E46-E4731B0873C1}" dt="2022-01-20T20:31:38.459" v="26" actId="20577"/>
          <ac:spMkLst>
            <pc:docMk/>
            <pc:sldMk cId="0" sldId="305"/>
            <ac:spMk id="1125" creationId="{00000000-0000-0000-0000-000000000000}"/>
          </ac:spMkLst>
        </pc:spChg>
      </pc:sldChg>
      <pc:sldChg chg="addSp delSp modSp mod">
        <pc:chgData name="Greco, A. (Angela)" userId="efd9182e-7e05-4734-8137-a5e585736b34" providerId="ADAL" clId="{B4B3E3DC-65D0-4BFB-9E46-E4731B0873C1}" dt="2022-01-20T20:33:31.108" v="30" actId="1076"/>
        <pc:sldMkLst>
          <pc:docMk/>
          <pc:sldMk cId="0" sldId="319"/>
        </pc:sldMkLst>
        <pc:spChg chg="add mod">
          <ac:chgData name="Greco, A. (Angela)" userId="efd9182e-7e05-4734-8137-a5e585736b34" providerId="ADAL" clId="{B4B3E3DC-65D0-4BFB-9E46-E4731B0873C1}" dt="2022-01-20T20:33:31.108" v="30" actId="1076"/>
          <ac:spMkLst>
            <pc:docMk/>
            <pc:sldMk cId="0" sldId="319"/>
            <ac:spMk id="48" creationId="{450C9C2A-DC32-439F-BB59-91C90278E2EB}"/>
          </ac:spMkLst>
        </pc:spChg>
        <pc:spChg chg="del">
          <ac:chgData name="Greco, A. (Angela)" userId="efd9182e-7e05-4734-8137-a5e585736b34" providerId="ADAL" clId="{B4B3E3DC-65D0-4BFB-9E46-E4731B0873C1}" dt="2022-01-20T20:33:23.393" v="28" actId="478"/>
          <ac:spMkLst>
            <pc:docMk/>
            <pc:sldMk cId="0" sldId="319"/>
            <ac:spMk id="1370" creationId="{00000000-0000-0000-0000-000000000000}"/>
          </ac:spMkLst>
        </pc:spChg>
      </pc:sldChg>
      <pc:sldChg chg="modSp mod">
        <pc:chgData name="Greco, A. (Angela)" userId="efd9182e-7e05-4734-8137-a5e585736b34" providerId="ADAL" clId="{B4B3E3DC-65D0-4BFB-9E46-E4731B0873C1}" dt="2022-01-20T20:35:03.634" v="36" actId="179"/>
        <pc:sldMkLst>
          <pc:docMk/>
          <pc:sldMk cId="0" sldId="323"/>
        </pc:sldMkLst>
        <pc:spChg chg="mod">
          <ac:chgData name="Greco, A. (Angela)" userId="efd9182e-7e05-4734-8137-a5e585736b34" providerId="ADAL" clId="{B4B3E3DC-65D0-4BFB-9E46-E4731B0873C1}" dt="2022-01-20T20:35:03.634" v="36" actId="179"/>
          <ac:spMkLst>
            <pc:docMk/>
            <pc:sldMk cId="0" sldId="323"/>
            <ac:spMk id="1412" creationId="{00000000-0000-0000-0000-000000000000}"/>
          </ac:spMkLst>
        </pc:spChg>
      </pc:sldChg>
      <pc:sldChg chg="modSp mod">
        <pc:chgData name="Greco, A. (Angela)" userId="efd9182e-7e05-4734-8137-a5e585736b34" providerId="ADAL" clId="{B4B3E3DC-65D0-4BFB-9E46-E4731B0873C1}" dt="2022-01-20T20:38:07.895" v="83" actId="20577"/>
        <pc:sldMkLst>
          <pc:docMk/>
          <pc:sldMk cId="0" sldId="328"/>
        </pc:sldMkLst>
        <pc:spChg chg="mod">
          <ac:chgData name="Greco, A. (Angela)" userId="efd9182e-7e05-4734-8137-a5e585736b34" providerId="ADAL" clId="{B4B3E3DC-65D0-4BFB-9E46-E4731B0873C1}" dt="2022-01-20T20:38:07.895" v="83" actId="20577"/>
          <ac:spMkLst>
            <pc:docMk/>
            <pc:sldMk cId="0" sldId="328"/>
            <ac:spMk id="1461" creationId="{00000000-0000-0000-0000-000000000000}"/>
          </ac:spMkLst>
        </pc:spChg>
      </pc:sldChg>
      <pc:sldChg chg="modSp mod">
        <pc:chgData name="Greco, A. (Angela)" userId="efd9182e-7e05-4734-8137-a5e585736b34" providerId="ADAL" clId="{B4B3E3DC-65D0-4BFB-9E46-E4731B0873C1}" dt="2022-01-20T20:42:31.638" v="95" actId="122"/>
        <pc:sldMkLst>
          <pc:docMk/>
          <pc:sldMk cId="0" sldId="331"/>
        </pc:sldMkLst>
        <pc:graphicFrameChg chg="modGraphic">
          <ac:chgData name="Greco, A. (Angela)" userId="efd9182e-7e05-4734-8137-a5e585736b34" providerId="ADAL" clId="{B4B3E3DC-65D0-4BFB-9E46-E4731B0873C1}" dt="2022-01-20T20:42:31.638" v="95" actId="122"/>
          <ac:graphicFrameMkLst>
            <pc:docMk/>
            <pc:sldMk cId="0" sldId="331"/>
            <ac:graphicFrameMk id="1491" creationId="{00000000-0000-0000-0000-000000000000}"/>
          </ac:graphicFrameMkLst>
        </pc:graphicFrameChg>
      </pc:sldChg>
      <pc:sldChg chg="addSp delSp modSp mod chgLayout">
        <pc:chgData name="Greco, A. (Angela)" userId="efd9182e-7e05-4734-8137-a5e585736b34" providerId="ADAL" clId="{B4B3E3DC-65D0-4BFB-9E46-E4731B0873C1}" dt="2022-01-20T20:42:51.496" v="98" actId="6264"/>
        <pc:sldMkLst>
          <pc:docMk/>
          <pc:sldMk cId="0" sldId="332"/>
        </pc:sldMkLst>
        <pc:spChg chg="mod">
          <ac:chgData name="Greco, A. (Angela)" userId="efd9182e-7e05-4734-8137-a5e585736b34" providerId="ADAL" clId="{B4B3E3DC-65D0-4BFB-9E46-E4731B0873C1}" dt="2022-01-20T20:42:45.476" v="96" actId="404"/>
          <ac:spMkLst>
            <pc:docMk/>
            <pc:sldMk cId="0" sldId="332"/>
            <ac:spMk id="2" creationId="{7DCF58C4-CAA5-4F12-A892-96C4F442D9D8}"/>
          </ac:spMkLst>
        </pc:spChg>
        <pc:spChg chg="add del mod">
          <ac:chgData name="Greco, A. (Angela)" userId="efd9182e-7e05-4734-8137-a5e585736b34" providerId="ADAL" clId="{B4B3E3DC-65D0-4BFB-9E46-E4731B0873C1}" dt="2022-01-20T20:42:51.496" v="98" actId="6264"/>
          <ac:spMkLst>
            <pc:docMk/>
            <pc:sldMk cId="0" sldId="332"/>
            <ac:spMk id="3" creationId="{55616230-3B95-4657-AF8F-D3A9CBD9A901}"/>
          </ac:spMkLst>
        </pc:spChg>
        <pc:spChg chg="add del mod">
          <ac:chgData name="Greco, A. (Angela)" userId="efd9182e-7e05-4734-8137-a5e585736b34" providerId="ADAL" clId="{B4B3E3DC-65D0-4BFB-9E46-E4731B0873C1}" dt="2022-01-20T20:42:51.496" v="98" actId="6264"/>
          <ac:spMkLst>
            <pc:docMk/>
            <pc:sldMk cId="0" sldId="332"/>
            <ac:spMk id="4" creationId="{CFF5848A-8E62-4311-973F-CA1ADF37A3DD}"/>
          </ac:spMkLst>
        </pc:spChg>
        <pc:spChg chg="add del mod">
          <ac:chgData name="Greco, A. (Angela)" userId="efd9182e-7e05-4734-8137-a5e585736b34" providerId="ADAL" clId="{B4B3E3DC-65D0-4BFB-9E46-E4731B0873C1}" dt="2022-01-20T20:42:51.496" v="98" actId="6264"/>
          <ac:spMkLst>
            <pc:docMk/>
            <pc:sldMk cId="0" sldId="332"/>
            <ac:spMk id="5" creationId="{7EC1D750-380B-40D9-9C99-2709C63F2D42}"/>
          </ac:spMkLst>
        </pc:spChg>
        <pc:spChg chg="add del mod ord">
          <ac:chgData name="Greco, A. (Angela)" userId="efd9182e-7e05-4734-8137-a5e585736b34" providerId="ADAL" clId="{B4B3E3DC-65D0-4BFB-9E46-E4731B0873C1}" dt="2022-01-20T20:42:51.496" v="98" actId="6264"/>
          <ac:spMkLst>
            <pc:docMk/>
            <pc:sldMk cId="0" sldId="332"/>
            <ac:spMk id="6" creationId="{E407750E-514F-4A14-92B8-B2B0C11DD1D8}"/>
          </ac:spMkLst>
        </pc:spChg>
        <pc:spChg chg="mod ord">
          <ac:chgData name="Greco, A. (Angela)" userId="efd9182e-7e05-4734-8137-a5e585736b34" providerId="ADAL" clId="{B4B3E3DC-65D0-4BFB-9E46-E4731B0873C1}" dt="2022-01-20T20:42:51.496" v="98" actId="6264"/>
          <ac:spMkLst>
            <pc:docMk/>
            <pc:sldMk cId="0" sldId="332"/>
            <ac:spMk id="1497" creationId="{00000000-0000-0000-0000-000000000000}"/>
          </ac:spMkLst>
        </pc:spChg>
        <pc:spChg chg="mod ord">
          <ac:chgData name="Greco, A. (Angela)" userId="efd9182e-7e05-4734-8137-a5e585736b34" providerId="ADAL" clId="{B4B3E3DC-65D0-4BFB-9E46-E4731B0873C1}" dt="2022-01-20T20:42:51.496" v="98" actId="6264"/>
          <ac:spMkLst>
            <pc:docMk/>
            <pc:sldMk cId="0" sldId="332"/>
            <ac:spMk id="1499" creationId="{00000000-0000-0000-0000-000000000000}"/>
          </ac:spMkLst>
        </pc:spChg>
        <pc:spChg chg="mod ord">
          <ac:chgData name="Greco, A. (Angela)" userId="efd9182e-7e05-4734-8137-a5e585736b34" providerId="ADAL" clId="{B4B3E3DC-65D0-4BFB-9E46-E4731B0873C1}" dt="2022-01-20T20:42:51.496" v="98" actId="6264"/>
          <ac:spMkLst>
            <pc:docMk/>
            <pc:sldMk cId="0" sldId="332"/>
            <ac:spMk id="1500" creationId="{00000000-0000-0000-0000-000000000000}"/>
          </ac:spMkLst>
        </pc:spChg>
      </pc:sldChg>
      <pc:sldChg chg="addSp delSp modSp mod addCm modCm chgLayout">
        <pc:chgData name="Greco, A. (Angela)" userId="efd9182e-7e05-4734-8137-a5e585736b34" providerId="ADAL" clId="{B4B3E3DC-65D0-4BFB-9E46-E4731B0873C1}" dt="2022-01-20T20:46:09.077" v="104"/>
        <pc:sldMkLst>
          <pc:docMk/>
          <pc:sldMk cId="0" sldId="333"/>
        </pc:sldMkLst>
        <pc:spChg chg="add del mod">
          <ac:chgData name="Greco, A. (Angela)" userId="efd9182e-7e05-4734-8137-a5e585736b34" providerId="ADAL" clId="{B4B3E3DC-65D0-4BFB-9E46-E4731B0873C1}" dt="2022-01-20T20:44:53.033" v="101" actId="6264"/>
          <ac:spMkLst>
            <pc:docMk/>
            <pc:sldMk cId="0" sldId="333"/>
            <ac:spMk id="2" creationId="{5DD92DF1-20EE-4E9D-99AB-F7AB2E5A5984}"/>
          </ac:spMkLst>
        </pc:spChg>
        <pc:spChg chg="add del mod">
          <ac:chgData name="Greco, A. (Angela)" userId="efd9182e-7e05-4734-8137-a5e585736b34" providerId="ADAL" clId="{B4B3E3DC-65D0-4BFB-9E46-E4731B0873C1}" dt="2022-01-20T20:44:53.033" v="101" actId="6264"/>
          <ac:spMkLst>
            <pc:docMk/>
            <pc:sldMk cId="0" sldId="333"/>
            <ac:spMk id="3" creationId="{0D76EFD2-94BB-48A1-8E17-04750193C7BA}"/>
          </ac:spMkLst>
        </pc:spChg>
        <pc:spChg chg="add del mod">
          <ac:chgData name="Greco, A. (Angela)" userId="efd9182e-7e05-4734-8137-a5e585736b34" providerId="ADAL" clId="{B4B3E3DC-65D0-4BFB-9E46-E4731B0873C1}" dt="2022-01-20T20:44:53.033" v="101" actId="6264"/>
          <ac:spMkLst>
            <pc:docMk/>
            <pc:sldMk cId="0" sldId="333"/>
            <ac:spMk id="4" creationId="{BFF791B6-5B38-4526-B9D3-4D9C6C99C028}"/>
          </ac:spMkLst>
        </pc:spChg>
        <pc:spChg chg="add del mod">
          <ac:chgData name="Greco, A. (Angela)" userId="efd9182e-7e05-4734-8137-a5e585736b34" providerId="ADAL" clId="{B4B3E3DC-65D0-4BFB-9E46-E4731B0873C1}" dt="2022-01-20T20:44:53.033" v="101" actId="6264"/>
          <ac:spMkLst>
            <pc:docMk/>
            <pc:sldMk cId="0" sldId="333"/>
            <ac:spMk id="5" creationId="{425CD277-1B08-4D9F-BDCC-53D2AA2E7403}"/>
          </ac:spMkLst>
        </pc:spChg>
        <pc:spChg chg="mod ord">
          <ac:chgData name="Greco, A. (Angela)" userId="efd9182e-7e05-4734-8137-a5e585736b34" providerId="ADAL" clId="{B4B3E3DC-65D0-4BFB-9E46-E4731B0873C1}" dt="2022-01-20T20:44:53.033" v="101" actId="6264"/>
          <ac:spMkLst>
            <pc:docMk/>
            <pc:sldMk cId="0" sldId="333"/>
            <ac:spMk id="1506" creationId="{00000000-0000-0000-0000-000000000000}"/>
          </ac:spMkLst>
        </pc:spChg>
        <pc:spChg chg="mod ord">
          <ac:chgData name="Greco, A. (Angela)" userId="efd9182e-7e05-4734-8137-a5e585736b34" providerId="ADAL" clId="{B4B3E3DC-65D0-4BFB-9E46-E4731B0873C1}" dt="2022-01-20T20:44:58.764" v="102" actId="404"/>
          <ac:spMkLst>
            <pc:docMk/>
            <pc:sldMk cId="0" sldId="333"/>
            <ac:spMk id="1507" creationId="{00000000-0000-0000-0000-000000000000}"/>
          </ac:spMkLst>
        </pc:spChg>
        <pc:spChg chg="mod ord">
          <ac:chgData name="Greco, A. (Angela)" userId="efd9182e-7e05-4734-8137-a5e585736b34" providerId="ADAL" clId="{B4B3E3DC-65D0-4BFB-9E46-E4731B0873C1}" dt="2022-01-20T20:44:53.033" v="101" actId="6264"/>
          <ac:spMkLst>
            <pc:docMk/>
            <pc:sldMk cId="0" sldId="333"/>
            <ac:spMk id="1508" creationId="{00000000-0000-0000-0000-000000000000}"/>
          </ac:spMkLst>
        </pc:spChg>
        <pc:spChg chg="mod ord">
          <ac:chgData name="Greco, A. (Angela)" userId="efd9182e-7e05-4734-8137-a5e585736b34" providerId="ADAL" clId="{B4B3E3DC-65D0-4BFB-9E46-E4731B0873C1}" dt="2022-01-20T20:44:53.033" v="101" actId="6264"/>
          <ac:spMkLst>
            <pc:docMk/>
            <pc:sldMk cId="0" sldId="333"/>
            <ac:spMk id="1509" creationId="{00000000-0000-0000-0000-000000000000}"/>
          </ac:spMkLst>
        </pc:spChg>
      </pc:sldChg>
      <pc:sldChg chg="addSp delSp modSp mod">
        <pc:chgData name="Greco, A. (Angela)" userId="efd9182e-7e05-4734-8137-a5e585736b34" providerId="ADAL" clId="{B4B3E3DC-65D0-4BFB-9E46-E4731B0873C1}" dt="2022-01-20T20:47:52.857" v="107" actId="1076"/>
        <pc:sldMkLst>
          <pc:docMk/>
          <pc:sldMk cId="0" sldId="339"/>
        </pc:sldMkLst>
        <pc:spChg chg="add mod">
          <ac:chgData name="Greco, A. (Angela)" userId="efd9182e-7e05-4734-8137-a5e585736b34" providerId="ADAL" clId="{B4B3E3DC-65D0-4BFB-9E46-E4731B0873C1}" dt="2022-01-20T20:47:52.857" v="107" actId="1076"/>
          <ac:spMkLst>
            <pc:docMk/>
            <pc:sldMk cId="0" sldId="339"/>
            <ac:spMk id="48" creationId="{64F419BA-56B9-4771-AB59-0D3B83224D47}"/>
          </ac:spMkLst>
        </pc:spChg>
        <pc:spChg chg="del">
          <ac:chgData name="Greco, A. (Angela)" userId="efd9182e-7e05-4734-8137-a5e585736b34" providerId="ADAL" clId="{B4B3E3DC-65D0-4BFB-9E46-E4731B0873C1}" dt="2022-01-20T20:47:44.023" v="105" actId="478"/>
          <ac:spMkLst>
            <pc:docMk/>
            <pc:sldMk cId="0" sldId="339"/>
            <ac:spMk id="1607" creationId="{00000000-0000-0000-0000-000000000000}"/>
          </ac:spMkLst>
        </pc:spChg>
      </pc:sldChg>
      <pc:sldChg chg="addCm modCm">
        <pc:chgData name="Greco, A. (Angela)" userId="efd9182e-7e05-4734-8137-a5e585736b34" providerId="ADAL" clId="{B4B3E3DC-65D0-4BFB-9E46-E4731B0873C1}" dt="2022-01-20T20:50:13.215" v="109"/>
        <pc:sldMkLst>
          <pc:docMk/>
          <pc:sldMk cId="0" sldId="340"/>
        </pc:sldMkLst>
      </pc:sldChg>
      <pc:sldChg chg="addSp delSp modSp mod">
        <pc:chgData name="Greco, A. (Angela)" userId="efd9182e-7e05-4734-8137-a5e585736b34" providerId="ADAL" clId="{B4B3E3DC-65D0-4BFB-9E46-E4731B0873C1}" dt="2022-01-20T20:51:18.635" v="125" actId="1038"/>
        <pc:sldMkLst>
          <pc:docMk/>
          <pc:sldMk cId="0" sldId="345"/>
        </pc:sldMkLst>
        <pc:spChg chg="add mod">
          <ac:chgData name="Greco, A. (Angela)" userId="efd9182e-7e05-4734-8137-a5e585736b34" providerId="ADAL" clId="{B4B3E3DC-65D0-4BFB-9E46-E4731B0873C1}" dt="2022-01-20T20:51:18.635" v="125" actId="1038"/>
          <ac:spMkLst>
            <pc:docMk/>
            <pc:sldMk cId="0" sldId="345"/>
            <ac:spMk id="48" creationId="{1F576424-810B-47D1-B82C-038481BFFD2D}"/>
          </ac:spMkLst>
        </pc:spChg>
        <pc:spChg chg="del">
          <ac:chgData name="Greco, A. (Angela)" userId="efd9182e-7e05-4734-8137-a5e585736b34" providerId="ADAL" clId="{B4B3E3DC-65D0-4BFB-9E46-E4731B0873C1}" dt="2022-01-20T20:51:05.472" v="110" actId="478"/>
          <ac:spMkLst>
            <pc:docMk/>
            <pc:sldMk cId="0" sldId="345"/>
            <ac:spMk id="1706" creationId="{00000000-0000-0000-0000-000000000000}"/>
          </ac:spMkLst>
        </pc:spChg>
      </pc:sldChg>
      <pc:sldChg chg="modSp mod">
        <pc:chgData name="Greco, A. (Angela)" userId="efd9182e-7e05-4734-8137-a5e585736b34" providerId="ADAL" clId="{B4B3E3DC-65D0-4BFB-9E46-E4731B0873C1}" dt="2022-01-20T20:51:37.389" v="126" actId="20577"/>
        <pc:sldMkLst>
          <pc:docMk/>
          <pc:sldMk cId="0" sldId="346"/>
        </pc:sldMkLst>
        <pc:spChg chg="mod">
          <ac:chgData name="Greco, A. (Angela)" userId="efd9182e-7e05-4734-8137-a5e585736b34" providerId="ADAL" clId="{B4B3E3DC-65D0-4BFB-9E46-E4731B0873C1}" dt="2022-01-20T20:51:37.389" v="126" actId="20577"/>
          <ac:spMkLst>
            <pc:docMk/>
            <pc:sldMk cId="0" sldId="346"/>
            <ac:spMk id="1716" creationId="{00000000-0000-0000-0000-000000000000}"/>
          </ac:spMkLst>
        </pc:spChg>
      </pc:sldChg>
      <pc:sldChg chg="modSp mod">
        <pc:chgData name="Greco, A. (Angela)" userId="efd9182e-7e05-4734-8137-a5e585736b34" providerId="ADAL" clId="{B4B3E3DC-65D0-4BFB-9E46-E4731B0873C1}" dt="2022-01-20T20:52:38.122" v="170" actId="20577"/>
        <pc:sldMkLst>
          <pc:docMk/>
          <pc:sldMk cId="0" sldId="347"/>
        </pc:sldMkLst>
        <pc:spChg chg="mod">
          <ac:chgData name="Greco, A. (Angela)" userId="efd9182e-7e05-4734-8137-a5e585736b34" providerId="ADAL" clId="{B4B3E3DC-65D0-4BFB-9E46-E4731B0873C1}" dt="2022-01-20T20:52:38.122" v="170" actId="20577"/>
          <ac:spMkLst>
            <pc:docMk/>
            <pc:sldMk cId="0" sldId="347"/>
            <ac:spMk id="1723" creationId="{00000000-0000-0000-0000-000000000000}"/>
          </ac:spMkLst>
        </pc:spChg>
      </pc:sldChg>
    </pc:docChg>
  </pc:docChgLst>
  <pc:docChgLst>
    <pc:chgData name="Bonenkamp, N.E.J. (Noortje)" userId="S::noortje.bonenkamp@tno.nl::ae9216c6-8555-4543-acec-7fa3b5fa5b49" providerId="AD" clId="Web-{F3C52F17-504A-5313-18A4-9371644D677E}"/>
    <pc:docChg chg="modSld">
      <pc:chgData name="Bonenkamp, N.E.J. (Noortje)" userId="S::noortje.bonenkamp@tno.nl::ae9216c6-8555-4543-acec-7fa3b5fa5b49" providerId="AD" clId="Web-{F3C52F17-504A-5313-18A4-9371644D677E}" dt="2022-01-20T16:18:41.866" v="14"/>
      <pc:docMkLst>
        <pc:docMk/>
      </pc:docMkLst>
      <pc:sldChg chg="delCm">
        <pc:chgData name="Bonenkamp, N.E.J. (Noortje)" userId="S::noortje.bonenkamp@tno.nl::ae9216c6-8555-4543-acec-7fa3b5fa5b49" providerId="AD" clId="Web-{F3C52F17-504A-5313-18A4-9371644D677E}" dt="2022-01-20T16:17:41.818" v="11"/>
        <pc:sldMkLst>
          <pc:docMk/>
          <pc:sldMk cId="0" sldId="333"/>
        </pc:sldMkLst>
      </pc:sldChg>
      <pc:sldChg chg="delCm">
        <pc:chgData name="Bonenkamp, N.E.J. (Noortje)" userId="S::noortje.bonenkamp@tno.nl::ae9216c6-8555-4543-acec-7fa3b5fa5b49" providerId="AD" clId="Web-{F3C52F17-504A-5313-18A4-9371644D677E}" dt="2022-01-20T16:17:56.443" v="12"/>
        <pc:sldMkLst>
          <pc:docMk/>
          <pc:sldMk cId="0" sldId="334"/>
        </pc:sldMkLst>
      </pc:sldChg>
      <pc:sldChg chg="delCm">
        <pc:chgData name="Bonenkamp, N.E.J. (Noortje)" userId="S::noortje.bonenkamp@tno.nl::ae9216c6-8555-4543-acec-7fa3b5fa5b49" providerId="AD" clId="Web-{F3C52F17-504A-5313-18A4-9371644D677E}" dt="2022-01-20T16:18:01.959" v="13"/>
        <pc:sldMkLst>
          <pc:docMk/>
          <pc:sldMk cId="0" sldId="335"/>
        </pc:sldMkLst>
      </pc:sldChg>
      <pc:sldChg chg="delCm modNotes">
        <pc:chgData name="Bonenkamp, N.E.J. (Noortje)" userId="S::noortje.bonenkamp@tno.nl::ae9216c6-8555-4543-acec-7fa3b5fa5b49" providerId="AD" clId="Web-{F3C52F17-504A-5313-18A4-9371644D677E}" dt="2022-01-20T16:17:29.521" v="9"/>
        <pc:sldMkLst>
          <pc:docMk/>
          <pc:sldMk cId="0" sldId="337"/>
        </pc:sldMkLst>
      </pc:sldChg>
      <pc:sldChg chg="delCm">
        <pc:chgData name="Bonenkamp, N.E.J. (Noortje)" userId="S::noortje.bonenkamp@tno.nl::ae9216c6-8555-4543-acec-7fa3b5fa5b49" providerId="AD" clId="Web-{F3C52F17-504A-5313-18A4-9371644D677E}" dt="2022-01-20T16:18:41.866" v="14"/>
        <pc:sldMkLst>
          <pc:docMk/>
          <pc:sldMk cId="0" sldId="347"/>
        </pc:sldMkLst>
      </pc:sldChg>
    </pc:docChg>
  </pc:docChgLst>
  <pc:docChgLst>
    <pc:chgData name="Greco, A. (Angela)" userId="S::angela.greco@tno.nl::efd9182e-7e05-4734-8137-a5e585736b34" providerId="AD" clId="Web-{AC8B732A-2F4E-23CB-4FCD-FB20F3A2FAC2}"/>
    <pc:docChg chg="delSld modSection">
      <pc:chgData name="Greco, A. (Angela)" userId="S::angela.greco@tno.nl::efd9182e-7e05-4734-8137-a5e585736b34" providerId="AD" clId="Web-{AC8B732A-2F4E-23CB-4FCD-FB20F3A2FAC2}" dt="2022-01-20T08:33:35.918" v="0"/>
      <pc:docMkLst>
        <pc:docMk/>
      </pc:docMkLst>
      <pc:sldChg chg="del">
        <pc:chgData name="Greco, A. (Angela)" userId="S::angela.greco@tno.nl::efd9182e-7e05-4734-8137-a5e585736b34" providerId="AD" clId="Web-{AC8B732A-2F4E-23CB-4FCD-FB20F3A2FAC2}" dt="2022-01-20T08:33:35.918" v="0"/>
        <pc:sldMkLst>
          <pc:docMk/>
          <pc:sldMk cId="0" sldId="256"/>
        </pc:sldMkLst>
      </pc:sldChg>
    </pc:docChg>
  </pc:docChgLst>
  <pc:docChgLst>
    <pc:chgData name="Hermans, L.M. (Laurie)" userId="1770d95c-0f90-4c9b-8767-1d90d954d849" providerId="ADAL" clId="{701A7E4D-41A1-4B9C-B9B0-F88D3B00CB93}"/>
    <pc:docChg chg="undo custSel modSld">
      <pc:chgData name="Hermans, L.M. (Laurie)" userId="1770d95c-0f90-4c9b-8767-1d90d954d849" providerId="ADAL" clId="{701A7E4D-41A1-4B9C-B9B0-F88D3B00CB93}" dt="2022-01-20T11:57:52.642" v="2289" actId="12"/>
      <pc:docMkLst>
        <pc:docMk/>
      </pc:docMkLst>
      <pc:sldChg chg="delSp mod">
        <pc:chgData name="Hermans, L.M. (Laurie)" userId="1770d95c-0f90-4c9b-8767-1d90d954d849" providerId="ADAL" clId="{701A7E4D-41A1-4B9C-B9B0-F88D3B00CB93}" dt="2022-01-20T11:02:55.598" v="1" actId="478"/>
        <pc:sldMkLst>
          <pc:docMk/>
          <pc:sldMk cId="0" sldId="318"/>
        </pc:sldMkLst>
        <pc:spChg chg="del">
          <ac:chgData name="Hermans, L.M. (Laurie)" userId="1770d95c-0f90-4c9b-8767-1d90d954d849" providerId="ADAL" clId="{701A7E4D-41A1-4B9C-B9B0-F88D3B00CB93}" dt="2022-01-20T11:02:55.598" v="1" actId="478"/>
          <ac:spMkLst>
            <pc:docMk/>
            <pc:sldMk cId="0" sldId="318"/>
            <ac:spMk id="1319" creationId="{00000000-0000-0000-0000-000000000000}"/>
          </ac:spMkLst>
        </pc:spChg>
      </pc:sldChg>
      <pc:sldChg chg="modSp mod">
        <pc:chgData name="Hermans, L.M. (Laurie)" userId="1770d95c-0f90-4c9b-8767-1d90d954d849" providerId="ADAL" clId="{701A7E4D-41A1-4B9C-B9B0-F88D3B00CB93}" dt="2022-01-20T11:14:24.261" v="751" actId="15"/>
        <pc:sldMkLst>
          <pc:docMk/>
          <pc:sldMk cId="0" sldId="320"/>
        </pc:sldMkLst>
        <pc:spChg chg="mod">
          <ac:chgData name="Hermans, L.M. (Laurie)" userId="1770d95c-0f90-4c9b-8767-1d90d954d849" providerId="ADAL" clId="{701A7E4D-41A1-4B9C-B9B0-F88D3B00CB93}" dt="2022-01-20T11:14:24.261" v="751" actId="15"/>
          <ac:spMkLst>
            <pc:docMk/>
            <pc:sldMk cId="0" sldId="320"/>
            <ac:spMk id="1387" creationId="{00000000-0000-0000-0000-000000000000}"/>
          </ac:spMkLst>
        </pc:spChg>
      </pc:sldChg>
      <pc:sldChg chg="modSp mod addCm delCm modCm modNotesTx">
        <pc:chgData name="Hermans, L.M. (Laurie)" userId="1770d95c-0f90-4c9b-8767-1d90d954d849" providerId="ADAL" clId="{701A7E4D-41A1-4B9C-B9B0-F88D3B00CB93}" dt="2022-01-20T11:07:50.388" v="455" actId="1592"/>
        <pc:sldMkLst>
          <pc:docMk/>
          <pc:sldMk cId="0" sldId="321"/>
        </pc:sldMkLst>
        <pc:spChg chg="mod">
          <ac:chgData name="Hermans, L.M. (Laurie)" userId="1770d95c-0f90-4c9b-8767-1d90d954d849" providerId="ADAL" clId="{701A7E4D-41A1-4B9C-B9B0-F88D3B00CB93}" dt="2022-01-20T11:04:46.848" v="2" actId="20577"/>
          <ac:spMkLst>
            <pc:docMk/>
            <pc:sldMk cId="0" sldId="321"/>
            <ac:spMk id="1394" creationId="{00000000-0000-0000-0000-000000000000}"/>
          </ac:spMkLst>
        </pc:spChg>
      </pc:sldChg>
      <pc:sldChg chg="modSp mod modNotesTx">
        <pc:chgData name="Hermans, L.M. (Laurie)" userId="1770d95c-0f90-4c9b-8767-1d90d954d849" providerId="ADAL" clId="{701A7E4D-41A1-4B9C-B9B0-F88D3B00CB93}" dt="2022-01-20T11:14:02.804" v="745" actId="15"/>
        <pc:sldMkLst>
          <pc:docMk/>
          <pc:sldMk cId="0" sldId="322"/>
        </pc:sldMkLst>
        <pc:spChg chg="mod">
          <ac:chgData name="Hermans, L.M. (Laurie)" userId="1770d95c-0f90-4c9b-8767-1d90d954d849" providerId="ADAL" clId="{701A7E4D-41A1-4B9C-B9B0-F88D3B00CB93}" dt="2022-01-20T11:14:02.804" v="745" actId="15"/>
          <ac:spMkLst>
            <pc:docMk/>
            <pc:sldMk cId="0" sldId="322"/>
            <ac:spMk id="1402" creationId="{00000000-0000-0000-0000-000000000000}"/>
          </ac:spMkLst>
        </pc:spChg>
      </pc:sldChg>
      <pc:sldChg chg="modSp mod addCm modCm">
        <pc:chgData name="Hermans, L.M. (Laurie)" userId="1770d95c-0f90-4c9b-8767-1d90d954d849" providerId="ADAL" clId="{701A7E4D-41A1-4B9C-B9B0-F88D3B00CB93}" dt="2022-01-20T11:29:55.349" v="1295" actId="20577"/>
        <pc:sldMkLst>
          <pc:docMk/>
          <pc:sldMk cId="0" sldId="323"/>
        </pc:sldMkLst>
        <pc:spChg chg="mod">
          <ac:chgData name="Hermans, L.M. (Laurie)" userId="1770d95c-0f90-4c9b-8767-1d90d954d849" providerId="ADAL" clId="{701A7E4D-41A1-4B9C-B9B0-F88D3B00CB93}" dt="2022-01-20T11:29:55.349" v="1295" actId="20577"/>
          <ac:spMkLst>
            <pc:docMk/>
            <pc:sldMk cId="0" sldId="323"/>
            <ac:spMk id="1412" creationId="{00000000-0000-0000-0000-000000000000}"/>
          </ac:spMkLst>
        </pc:spChg>
      </pc:sldChg>
      <pc:sldChg chg="modSp mod addCm modCm modNotesTx">
        <pc:chgData name="Hermans, L.M. (Laurie)" userId="1770d95c-0f90-4c9b-8767-1d90d954d849" providerId="ADAL" clId="{701A7E4D-41A1-4B9C-B9B0-F88D3B00CB93}" dt="2022-01-20T11:19:06.288" v="938" actId="114"/>
        <pc:sldMkLst>
          <pc:docMk/>
          <pc:sldMk cId="0" sldId="324"/>
        </pc:sldMkLst>
        <pc:spChg chg="mod">
          <ac:chgData name="Hermans, L.M. (Laurie)" userId="1770d95c-0f90-4c9b-8767-1d90d954d849" providerId="ADAL" clId="{701A7E4D-41A1-4B9C-B9B0-F88D3B00CB93}" dt="2022-01-20T11:17:18.506" v="796" actId="1076"/>
          <ac:spMkLst>
            <pc:docMk/>
            <pc:sldMk cId="0" sldId="324"/>
            <ac:spMk id="1420" creationId="{00000000-0000-0000-0000-000000000000}"/>
          </ac:spMkLst>
        </pc:spChg>
        <pc:spChg chg="mod">
          <ac:chgData name="Hermans, L.M. (Laurie)" userId="1770d95c-0f90-4c9b-8767-1d90d954d849" providerId="ADAL" clId="{701A7E4D-41A1-4B9C-B9B0-F88D3B00CB93}" dt="2022-01-20T11:18:17.720" v="889" actId="20577"/>
          <ac:spMkLst>
            <pc:docMk/>
            <pc:sldMk cId="0" sldId="324"/>
            <ac:spMk id="1426" creationId="{00000000-0000-0000-0000-000000000000}"/>
          </ac:spMkLst>
        </pc:spChg>
      </pc:sldChg>
      <pc:sldChg chg="addSp delSp modSp mod addCm modCm modNotesTx">
        <pc:chgData name="Hermans, L.M. (Laurie)" userId="1770d95c-0f90-4c9b-8767-1d90d954d849" providerId="ADAL" clId="{701A7E4D-41A1-4B9C-B9B0-F88D3B00CB93}" dt="2022-01-20T11:29:29.293" v="1289"/>
        <pc:sldMkLst>
          <pc:docMk/>
          <pc:sldMk cId="0" sldId="325"/>
        </pc:sldMkLst>
        <pc:spChg chg="add del mod">
          <ac:chgData name="Hermans, L.M. (Laurie)" userId="1770d95c-0f90-4c9b-8767-1d90d954d849" providerId="ADAL" clId="{701A7E4D-41A1-4B9C-B9B0-F88D3B00CB93}" dt="2022-01-20T11:25:44.647" v="992" actId="478"/>
          <ac:spMkLst>
            <pc:docMk/>
            <pc:sldMk cId="0" sldId="325"/>
            <ac:spMk id="2" creationId="{8F3BC8F6-549A-43D5-8639-9B147C01FE70}"/>
          </ac:spMkLst>
        </pc:spChg>
        <pc:spChg chg="mod">
          <ac:chgData name="Hermans, L.M. (Laurie)" userId="1770d95c-0f90-4c9b-8767-1d90d954d849" providerId="ADAL" clId="{701A7E4D-41A1-4B9C-B9B0-F88D3B00CB93}" dt="2022-01-20T11:26:20.507" v="1056" actId="1076"/>
          <ac:spMkLst>
            <pc:docMk/>
            <pc:sldMk cId="0" sldId="325"/>
            <ac:spMk id="1432" creationId="{00000000-0000-0000-0000-000000000000}"/>
          </ac:spMkLst>
        </pc:spChg>
        <pc:spChg chg="del mod">
          <ac:chgData name="Hermans, L.M. (Laurie)" userId="1770d95c-0f90-4c9b-8767-1d90d954d849" providerId="ADAL" clId="{701A7E4D-41A1-4B9C-B9B0-F88D3B00CB93}" dt="2022-01-20T11:24:09.154" v="963" actId="478"/>
          <ac:spMkLst>
            <pc:docMk/>
            <pc:sldMk cId="0" sldId="325"/>
            <ac:spMk id="1433" creationId="{00000000-0000-0000-0000-000000000000}"/>
          </ac:spMkLst>
        </pc:spChg>
        <pc:graphicFrameChg chg="mod modGraphic">
          <ac:chgData name="Hermans, L.M. (Laurie)" userId="1770d95c-0f90-4c9b-8767-1d90d954d849" providerId="ADAL" clId="{701A7E4D-41A1-4B9C-B9B0-F88D3B00CB93}" dt="2022-01-20T11:27:41.892" v="1087" actId="20577"/>
          <ac:graphicFrameMkLst>
            <pc:docMk/>
            <pc:sldMk cId="0" sldId="325"/>
            <ac:graphicFrameMk id="1436" creationId="{00000000-0000-0000-0000-000000000000}"/>
          </ac:graphicFrameMkLst>
        </pc:graphicFrameChg>
      </pc:sldChg>
      <pc:sldChg chg="modSp mod modNotesTx">
        <pc:chgData name="Hermans, L.M. (Laurie)" userId="1770d95c-0f90-4c9b-8767-1d90d954d849" providerId="ADAL" clId="{701A7E4D-41A1-4B9C-B9B0-F88D3B00CB93}" dt="2022-01-20T11:29:40.284" v="1291" actId="113"/>
        <pc:sldMkLst>
          <pc:docMk/>
          <pc:sldMk cId="0" sldId="326"/>
        </pc:sldMkLst>
        <pc:spChg chg="mod">
          <ac:chgData name="Hermans, L.M. (Laurie)" userId="1770d95c-0f90-4c9b-8767-1d90d954d849" providerId="ADAL" clId="{701A7E4D-41A1-4B9C-B9B0-F88D3B00CB93}" dt="2022-01-20T11:29:40.284" v="1291" actId="113"/>
          <ac:spMkLst>
            <pc:docMk/>
            <pc:sldMk cId="0" sldId="326"/>
            <ac:spMk id="1443" creationId="{00000000-0000-0000-0000-000000000000}"/>
          </ac:spMkLst>
        </pc:spChg>
      </pc:sldChg>
      <pc:sldChg chg="modSp mod">
        <pc:chgData name="Hermans, L.M. (Laurie)" userId="1770d95c-0f90-4c9b-8767-1d90d954d849" providerId="ADAL" clId="{701A7E4D-41A1-4B9C-B9B0-F88D3B00CB93}" dt="2022-01-20T11:30:33.024" v="1299" actId="20577"/>
        <pc:sldMkLst>
          <pc:docMk/>
          <pc:sldMk cId="0" sldId="328"/>
        </pc:sldMkLst>
        <pc:spChg chg="mod">
          <ac:chgData name="Hermans, L.M. (Laurie)" userId="1770d95c-0f90-4c9b-8767-1d90d954d849" providerId="ADAL" clId="{701A7E4D-41A1-4B9C-B9B0-F88D3B00CB93}" dt="2022-01-20T11:30:33.024" v="1299" actId="20577"/>
          <ac:spMkLst>
            <pc:docMk/>
            <pc:sldMk cId="0" sldId="328"/>
            <ac:spMk id="1461" creationId="{00000000-0000-0000-0000-000000000000}"/>
          </ac:spMkLst>
        </pc:spChg>
      </pc:sldChg>
      <pc:sldChg chg="modSp mod">
        <pc:chgData name="Hermans, L.M. (Laurie)" userId="1770d95c-0f90-4c9b-8767-1d90d954d849" providerId="ADAL" clId="{701A7E4D-41A1-4B9C-B9B0-F88D3B00CB93}" dt="2022-01-20T11:41:32.711" v="1315" actId="20577"/>
        <pc:sldMkLst>
          <pc:docMk/>
          <pc:sldMk cId="0" sldId="329"/>
        </pc:sldMkLst>
        <pc:spChg chg="mod">
          <ac:chgData name="Hermans, L.M. (Laurie)" userId="1770d95c-0f90-4c9b-8767-1d90d954d849" providerId="ADAL" clId="{701A7E4D-41A1-4B9C-B9B0-F88D3B00CB93}" dt="2022-01-20T11:41:32.711" v="1315" actId="20577"/>
          <ac:spMkLst>
            <pc:docMk/>
            <pc:sldMk cId="0" sldId="329"/>
            <ac:spMk id="1470" creationId="{00000000-0000-0000-0000-000000000000}"/>
          </ac:spMkLst>
        </pc:spChg>
      </pc:sldChg>
      <pc:sldChg chg="modSp mod">
        <pc:chgData name="Hermans, L.M. (Laurie)" userId="1770d95c-0f90-4c9b-8767-1d90d954d849" providerId="ADAL" clId="{701A7E4D-41A1-4B9C-B9B0-F88D3B00CB93}" dt="2022-01-20T11:43:52.781" v="1340" actId="1076"/>
        <pc:sldMkLst>
          <pc:docMk/>
          <pc:sldMk cId="0" sldId="331"/>
        </pc:sldMkLst>
        <pc:spChg chg="mod">
          <ac:chgData name="Hermans, L.M. (Laurie)" userId="1770d95c-0f90-4c9b-8767-1d90d954d849" providerId="ADAL" clId="{701A7E4D-41A1-4B9C-B9B0-F88D3B00CB93}" dt="2022-01-20T11:43:52.781" v="1340" actId="1076"/>
          <ac:spMkLst>
            <pc:docMk/>
            <pc:sldMk cId="0" sldId="331"/>
            <ac:spMk id="1488" creationId="{00000000-0000-0000-0000-000000000000}"/>
          </ac:spMkLst>
        </pc:spChg>
        <pc:spChg chg="mod">
          <ac:chgData name="Hermans, L.M. (Laurie)" userId="1770d95c-0f90-4c9b-8767-1d90d954d849" providerId="ADAL" clId="{701A7E4D-41A1-4B9C-B9B0-F88D3B00CB93}" dt="2022-01-20T11:43:06.406" v="1328" actId="1076"/>
          <ac:spMkLst>
            <pc:docMk/>
            <pc:sldMk cId="0" sldId="331"/>
            <ac:spMk id="1489" creationId="{00000000-0000-0000-0000-000000000000}"/>
          </ac:spMkLst>
        </pc:spChg>
        <pc:graphicFrameChg chg="mod modGraphic">
          <ac:chgData name="Hermans, L.M. (Laurie)" userId="1770d95c-0f90-4c9b-8767-1d90d954d849" providerId="ADAL" clId="{701A7E4D-41A1-4B9C-B9B0-F88D3B00CB93}" dt="2022-01-20T11:43:34.820" v="1335" actId="1076"/>
          <ac:graphicFrameMkLst>
            <pc:docMk/>
            <pc:sldMk cId="0" sldId="331"/>
            <ac:graphicFrameMk id="1491" creationId="{00000000-0000-0000-0000-000000000000}"/>
          </ac:graphicFrameMkLst>
        </pc:graphicFrameChg>
      </pc:sldChg>
      <pc:sldChg chg="addSp delSp modSp mod">
        <pc:chgData name="Hermans, L.M. (Laurie)" userId="1770d95c-0f90-4c9b-8767-1d90d954d849" providerId="ADAL" clId="{701A7E4D-41A1-4B9C-B9B0-F88D3B00CB93}" dt="2022-01-20T11:44:25.086" v="1357" actId="1076"/>
        <pc:sldMkLst>
          <pc:docMk/>
          <pc:sldMk cId="0" sldId="332"/>
        </pc:sldMkLst>
        <pc:spChg chg="add mod">
          <ac:chgData name="Hermans, L.M. (Laurie)" userId="1770d95c-0f90-4c9b-8767-1d90d954d849" providerId="ADAL" clId="{701A7E4D-41A1-4B9C-B9B0-F88D3B00CB93}" dt="2022-01-20T11:44:25.086" v="1357" actId="1076"/>
          <ac:spMkLst>
            <pc:docMk/>
            <pc:sldMk cId="0" sldId="332"/>
            <ac:spMk id="2" creationId="{7DCF58C4-CAA5-4F12-A892-96C4F442D9D8}"/>
          </ac:spMkLst>
        </pc:spChg>
        <pc:spChg chg="del mod">
          <ac:chgData name="Hermans, L.M. (Laurie)" userId="1770d95c-0f90-4c9b-8767-1d90d954d849" providerId="ADAL" clId="{701A7E4D-41A1-4B9C-B9B0-F88D3B00CB93}" dt="2022-01-20T11:44:02.993" v="1342" actId="478"/>
          <ac:spMkLst>
            <pc:docMk/>
            <pc:sldMk cId="0" sldId="332"/>
            <ac:spMk id="1498" creationId="{00000000-0000-0000-0000-000000000000}"/>
          </ac:spMkLst>
        </pc:spChg>
      </pc:sldChg>
      <pc:sldChg chg="modSp mod addCm modNotesTx">
        <pc:chgData name="Hermans, L.M. (Laurie)" userId="1770d95c-0f90-4c9b-8767-1d90d954d849" providerId="ADAL" clId="{701A7E4D-41A1-4B9C-B9B0-F88D3B00CB93}" dt="2022-01-20T11:47:20.832" v="1427" actId="6549"/>
        <pc:sldMkLst>
          <pc:docMk/>
          <pc:sldMk cId="0" sldId="333"/>
        </pc:sldMkLst>
        <pc:spChg chg="mod">
          <ac:chgData name="Hermans, L.M. (Laurie)" userId="1770d95c-0f90-4c9b-8767-1d90d954d849" providerId="ADAL" clId="{701A7E4D-41A1-4B9C-B9B0-F88D3B00CB93}" dt="2022-01-20T11:47:20.832" v="1427" actId="6549"/>
          <ac:spMkLst>
            <pc:docMk/>
            <pc:sldMk cId="0" sldId="333"/>
            <ac:spMk id="1507" creationId="{00000000-0000-0000-0000-000000000000}"/>
          </ac:spMkLst>
        </pc:spChg>
      </pc:sldChg>
      <pc:sldChg chg="modSp mod addCm modNotesTx">
        <pc:chgData name="Hermans, L.M. (Laurie)" userId="1770d95c-0f90-4c9b-8767-1d90d954d849" providerId="ADAL" clId="{701A7E4D-41A1-4B9C-B9B0-F88D3B00CB93}" dt="2022-01-20T11:52:20.879" v="2002" actId="1589"/>
        <pc:sldMkLst>
          <pc:docMk/>
          <pc:sldMk cId="0" sldId="334"/>
        </pc:sldMkLst>
        <pc:spChg chg="mod">
          <ac:chgData name="Hermans, L.M. (Laurie)" userId="1770d95c-0f90-4c9b-8767-1d90d954d849" providerId="ADAL" clId="{701A7E4D-41A1-4B9C-B9B0-F88D3B00CB93}" dt="2022-01-20T11:50:25.399" v="1745" actId="20577"/>
          <ac:spMkLst>
            <pc:docMk/>
            <pc:sldMk cId="0" sldId="334"/>
            <ac:spMk id="1516" creationId="{00000000-0000-0000-0000-000000000000}"/>
          </ac:spMkLst>
        </pc:spChg>
      </pc:sldChg>
      <pc:sldChg chg="modSp mod addCm modCm modNotesTx">
        <pc:chgData name="Hermans, L.M. (Laurie)" userId="1770d95c-0f90-4c9b-8767-1d90d954d849" providerId="ADAL" clId="{701A7E4D-41A1-4B9C-B9B0-F88D3B00CB93}" dt="2022-01-20T11:53:59.330" v="2020"/>
        <pc:sldMkLst>
          <pc:docMk/>
          <pc:sldMk cId="0" sldId="335"/>
        </pc:sldMkLst>
        <pc:spChg chg="mod">
          <ac:chgData name="Hermans, L.M. (Laurie)" userId="1770d95c-0f90-4c9b-8767-1d90d954d849" providerId="ADAL" clId="{701A7E4D-41A1-4B9C-B9B0-F88D3B00CB93}" dt="2022-01-20T11:52:35.515" v="2003" actId="6549"/>
          <ac:spMkLst>
            <pc:docMk/>
            <pc:sldMk cId="0" sldId="335"/>
            <ac:spMk id="1528" creationId="{00000000-0000-0000-0000-000000000000}"/>
          </ac:spMkLst>
        </pc:spChg>
      </pc:sldChg>
      <pc:sldChg chg="modSp mod">
        <pc:chgData name="Hermans, L.M. (Laurie)" userId="1770d95c-0f90-4c9b-8767-1d90d954d849" providerId="ADAL" clId="{701A7E4D-41A1-4B9C-B9B0-F88D3B00CB93}" dt="2022-01-20T11:53:10.191" v="2009" actId="6549"/>
        <pc:sldMkLst>
          <pc:docMk/>
          <pc:sldMk cId="0" sldId="336"/>
        </pc:sldMkLst>
        <pc:spChg chg="mod">
          <ac:chgData name="Hermans, L.M. (Laurie)" userId="1770d95c-0f90-4c9b-8767-1d90d954d849" providerId="ADAL" clId="{701A7E4D-41A1-4B9C-B9B0-F88D3B00CB93}" dt="2022-01-20T11:53:10.191" v="2009" actId="6549"/>
          <ac:spMkLst>
            <pc:docMk/>
            <pc:sldMk cId="0" sldId="336"/>
            <ac:spMk id="1535" creationId="{00000000-0000-0000-0000-000000000000}"/>
          </ac:spMkLst>
        </pc:spChg>
      </pc:sldChg>
      <pc:sldChg chg="modSp mod addCm delCm modCm">
        <pc:chgData name="Hermans, L.M. (Laurie)" userId="1770d95c-0f90-4c9b-8767-1d90d954d849" providerId="ADAL" clId="{701A7E4D-41A1-4B9C-B9B0-F88D3B00CB93}" dt="2022-01-20T11:55:44.214" v="2281" actId="6549"/>
        <pc:sldMkLst>
          <pc:docMk/>
          <pc:sldMk cId="0" sldId="337"/>
        </pc:sldMkLst>
        <pc:spChg chg="mod">
          <ac:chgData name="Hermans, L.M. (Laurie)" userId="1770d95c-0f90-4c9b-8767-1d90d954d849" providerId="ADAL" clId="{701A7E4D-41A1-4B9C-B9B0-F88D3B00CB93}" dt="2022-01-20T11:55:44.214" v="2281" actId="6549"/>
          <ac:spMkLst>
            <pc:docMk/>
            <pc:sldMk cId="0" sldId="337"/>
            <ac:spMk id="1549" creationId="{00000000-0000-0000-0000-000000000000}"/>
          </ac:spMkLst>
        </pc:spChg>
      </pc:sldChg>
      <pc:sldChg chg="modSp mod">
        <pc:chgData name="Hermans, L.M. (Laurie)" userId="1770d95c-0f90-4c9b-8767-1d90d954d849" providerId="ADAL" clId="{701A7E4D-41A1-4B9C-B9B0-F88D3B00CB93}" dt="2022-01-20T11:56:00.766" v="2282" actId="12"/>
        <pc:sldMkLst>
          <pc:docMk/>
          <pc:sldMk cId="0" sldId="340"/>
        </pc:sldMkLst>
        <pc:spChg chg="mod">
          <ac:chgData name="Hermans, L.M. (Laurie)" userId="1770d95c-0f90-4c9b-8767-1d90d954d849" providerId="ADAL" clId="{701A7E4D-41A1-4B9C-B9B0-F88D3B00CB93}" dt="2022-01-20T11:56:00.766" v="2282" actId="12"/>
          <ac:spMkLst>
            <pc:docMk/>
            <pc:sldMk cId="0" sldId="340"/>
            <ac:spMk id="1614" creationId="{00000000-0000-0000-0000-000000000000}"/>
          </ac:spMkLst>
        </pc:spChg>
      </pc:sldChg>
      <pc:sldChg chg="addCm">
        <pc:chgData name="Hermans, L.M. (Laurie)" userId="1770d95c-0f90-4c9b-8767-1d90d954d849" providerId="ADAL" clId="{701A7E4D-41A1-4B9C-B9B0-F88D3B00CB93}" dt="2022-01-20T11:57:14.933" v="2284" actId="1589"/>
        <pc:sldMkLst>
          <pc:docMk/>
          <pc:sldMk cId="0" sldId="342"/>
        </pc:sldMkLst>
      </pc:sldChg>
      <pc:sldChg chg="modCm">
        <pc:chgData name="Hermans, L.M. (Laurie)" userId="1770d95c-0f90-4c9b-8767-1d90d954d849" providerId="ADAL" clId="{701A7E4D-41A1-4B9C-B9B0-F88D3B00CB93}" dt="2022-01-18T14:23:05.385" v="0"/>
        <pc:sldMkLst>
          <pc:docMk/>
          <pc:sldMk cId="0" sldId="344"/>
        </pc:sldMkLst>
      </pc:sldChg>
      <pc:sldChg chg="modSp mod">
        <pc:chgData name="Hermans, L.M. (Laurie)" userId="1770d95c-0f90-4c9b-8767-1d90d954d849" providerId="ADAL" clId="{701A7E4D-41A1-4B9C-B9B0-F88D3B00CB93}" dt="2022-01-20T11:57:29.272" v="2285" actId="12"/>
        <pc:sldMkLst>
          <pc:docMk/>
          <pc:sldMk cId="0" sldId="347"/>
        </pc:sldMkLst>
        <pc:spChg chg="mod">
          <ac:chgData name="Hermans, L.M. (Laurie)" userId="1770d95c-0f90-4c9b-8767-1d90d954d849" providerId="ADAL" clId="{701A7E4D-41A1-4B9C-B9B0-F88D3B00CB93}" dt="2022-01-20T11:57:29.272" v="2285" actId="12"/>
          <ac:spMkLst>
            <pc:docMk/>
            <pc:sldMk cId="0" sldId="347"/>
            <ac:spMk id="1723" creationId="{00000000-0000-0000-0000-000000000000}"/>
          </ac:spMkLst>
        </pc:spChg>
      </pc:sldChg>
      <pc:sldChg chg="modSp mod">
        <pc:chgData name="Hermans, L.M. (Laurie)" userId="1770d95c-0f90-4c9b-8767-1d90d954d849" providerId="ADAL" clId="{701A7E4D-41A1-4B9C-B9B0-F88D3B00CB93}" dt="2022-01-20T11:57:46.664" v="2287" actId="20577"/>
        <pc:sldMkLst>
          <pc:docMk/>
          <pc:sldMk cId="0" sldId="348"/>
        </pc:sldMkLst>
        <pc:spChg chg="mod">
          <ac:chgData name="Hermans, L.M. (Laurie)" userId="1770d95c-0f90-4c9b-8767-1d90d954d849" providerId="ADAL" clId="{701A7E4D-41A1-4B9C-B9B0-F88D3B00CB93}" dt="2022-01-20T11:57:46.664" v="2287" actId="20577"/>
          <ac:spMkLst>
            <pc:docMk/>
            <pc:sldMk cId="0" sldId="348"/>
            <ac:spMk id="1732" creationId="{00000000-0000-0000-0000-000000000000}"/>
          </ac:spMkLst>
        </pc:spChg>
      </pc:sldChg>
      <pc:sldChg chg="modSp mod">
        <pc:chgData name="Hermans, L.M. (Laurie)" userId="1770d95c-0f90-4c9b-8767-1d90d954d849" providerId="ADAL" clId="{701A7E4D-41A1-4B9C-B9B0-F88D3B00CB93}" dt="2022-01-20T11:57:52.642" v="2289" actId="12"/>
        <pc:sldMkLst>
          <pc:docMk/>
          <pc:sldMk cId="0" sldId="349"/>
        </pc:sldMkLst>
        <pc:spChg chg="mod">
          <ac:chgData name="Hermans, L.M. (Laurie)" userId="1770d95c-0f90-4c9b-8767-1d90d954d849" providerId="ADAL" clId="{701A7E4D-41A1-4B9C-B9B0-F88D3B00CB93}" dt="2022-01-20T11:57:52.642" v="2289" actId="12"/>
          <ac:spMkLst>
            <pc:docMk/>
            <pc:sldMk cId="0" sldId="349"/>
            <ac:spMk id="1741" creationId="{00000000-0000-0000-0000-000000000000}"/>
          </ac:spMkLst>
        </pc:spChg>
      </pc:sldChg>
    </pc:docChg>
  </pc:docChgLst>
  <pc:docChgLst>
    <pc:chgData name="Brunsting, S. (Suzanne)" userId="e7a355e2-d96a-4e46-8f22-0ce56c37bf10" providerId="ADAL" clId="{275B8D9D-FE94-47A5-A5E2-5DF1F9C66207}"/>
    <pc:docChg chg="undo custSel addSld delSld modSld sldOrd addSection delSection modSection">
      <pc:chgData name="Brunsting, S. (Suzanne)" userId="e7a355e2-d96a-4e46-8f22-0ce56c37bf10" providerId="ADAL" clId="{275B8D9D-FE94-47A5-A5E2-5DF1F9C66207}" dt="2022-01-18T15:10:32.200" v="253" actId="17846"/>
      <pc:docMkLst>
        <pc:docMk/>
      </pc:docMkLst>
      <pc:sldChg chg="modSp mod">
        <pc:chgData name="Brunsting, S. (Suzanne)" userId="e7a355e2-d96a-4e46-8f22-0ce56c37bf10" providerId="ADAL" clId="{275B8D9D-FE94-47A5-A5E2-5DF1F9C66207}" dt="2022-01-17T15:01:16.971" v="195" actId="6549"/>
        <pc:sldMkLst>
          <pc:docMk/>
          <pc:sldMk cId="0" sldId="258"/>
        </pc:sldMkLst>
        <pc:spChg chg="mod">
          <ac:chgData name="Brunsting, S. (Suzanne)" userId="e7a355e2-d96a-4e46-8f22-0ce56c37bf10" providerId="ADAL" clId="{275B8D9D-FE94-47A5-A5E2-5DF1F9C66207}" dt="2022-01-17T15:01:16.971" v="195" actId="6549"/>
          <ac:spMkLst>
            <pc:docMk/>
            <pc:sldMk cId="0" sldId="258"/>
            <ac:spMk id="336" creationId="{00000000-0000-0000-0000-000000000000}"/>
          </ac:spMkLst>
        </pc:spChg>
      </pc:sldChg>
      <pc:sldChg chg="ord">
        <pc:chgData name="Brunsting, S. (Suzanne)" userId="e7a355e2-d96a-4e46-8f22-0ce56c37bf10" providerId="ADAL" clId="{275B8D9D-FE94-47A5-A5E2-5DF1F9C66207}" dt="2022-01-17T15:01:05.967" v="186"/>
        <pc:sldMkLst>
          <pc:docMk/>
          <pc:sldMk cId="0" sldId="309"/>
        </pc:sldMkLst>
      </pc:sldChg>
      <pc:sldChg chg="modSp mod">
        <pc:chgData name="Brunsting, S. (Suzanne)" userId="e7a355e2-d96a-4e46-8f22-0ce56c37bf10" providerId="ADAL" clId="{275B8D9D-FE94-47A5-A5E2-5DF1F9C66207}" dt="2022-01-17T14:57:53.043" v="46" actId="27636"/>
        <pc:sldMkLst>
          <pc:docMk/>
          <pc:sldMk cId="0" sldId="325"/>
        </pc:sldMkLst>
        <pc:spChg chg="mod">
          <ac:chgData name="Brunsting, S. (Suzanne)" userId="e7a355e2-d96a-4e46-8f22-0ce56c37bf10" providerId="ADAL" clId="{275B8D9D-FE94-47A5-A5E2-5DF1F9C66207}" dt="2022-01-17T14:57:53.043" v="46" actId="27636"/>
          <ac:spMkLst>
            <pc:docMk/>
            <pc:sldMk cId="0" sldId="325"/>
            <ac:spMk id="1433" creationId="{00000000-0000-0000-0000-000000000000}"/>
          </ac:spMkLst>
        </pc:spChg>
      </pc:sldChg>
      <pc:sldChg chg="modSp mod">
        <pc:chgData name="Brunsting, S. (Suzanne)" userId="e7a355e2-d96a-4e46-8f22-0ce56c37bf10" providerId="ADAL" clId="{275B8D9D-FE94-47A5-A5E2-5DF1F9C66207}" dt="2022-01-17T14:57:53.104" v="47" actId="27636"/>
        <pc:sldMkLst>
          <pc:docMk/>
          <pc:sldMk cId="0" sldId="337"/>
        </pc:sldMkLst>
        <pc:spChg chg="mod">
          <ac:chgData name="Brunsting, S. (Suzanne)" userId="e7a355e2-d96a-4e46-8f22-0ce56c37bf10" providerId="ADAL" clId="{275B8D9D-FE94-47A5-A5E2-5DF1F9C66207}" dt="2022-01-17T14:57:53.104" v="47" actId="27636"/>
          <ac:spMkLst>
            <pc:docMk/>
            <pc:sldMk cId="0" sldId="337"/>
            <ac:spMk id="1549" creationId="{00000000-0000-0000-0000-000000000000}"/>
          </ac:spMkLst>
        </pc:spChg>
      </pc:sldChg>
      <pc:sldChg chg="ord">
        <pc:chgData name="Brunsting, S. (Suzanne)" userId="e7a355e2-d96a-4e46-8f22-0ce56c37bf10" providerId="ADAL" clId="{275B8D9D-FE94-47A5-A5E2-5DF1F9C66207}" dt="2022-01-17T14:55:38.575" v="33" actId="20578"/>
        <pc:sldMkLst>
          <pc:docMk/>
          <pc:sldMk cId="0" sldId="338"/>
        </pc:sldMkLst>
      </pc:sldChg>
      <pc:sldChg chg="add del ord">
        <pc:chgData name="Brunsting, S. (Suzanne)" userId="e7a355e2-d96a-4e46-8f22-0ce56c37bf10" providerId="ADAL" clId="{275B8D9D-FE94-47A5-A5E2-5DF1F9C66207}" dt="2022-01-17T14:53:52.453" v="21" actId="47"/>
        <pc:sldMkLst>
          <pc:docMk/>
          <pc:sldMk cId="0" sldId="345"/>
        </pc:sldMkLst>
      </pc:sldChg>
      <pc:sldChg chg="add del ord">
        <pc:chgData name="Brunsting, S. (Suzanne)" userId="e7a355e2-d96a-4e46-8f22-0ce56c37bf10" providerId="ADAL" clId="{275B8D9D-FE94-47A5-A5E2-5DF1F9C66207}" dt="2022-01-17T14:53:52.453" v="21" actId="47"/>
        <pc:sldMkLst>
          <pc:docMk/>
          <pc:sldMk cId="0" sldId="346"/>
        </pc:sldMkLst>
      </pc:sldChg>
      <pc:sldChg chg="add del ord">
        <pc:chgData name="Brunsting, S. (Suzanne)" userId="e7a355e2-d96a-4e46-8f22-0ce56c37bf10" providerId="ADAL" clId="{275B8D9D-FE94-47A5-A5E2-5DF1F9C66207}" dt="2022-01-17T14:53:52.453" v="21" actId="47"/>
        <pc:sldMkLst>
          <pc:docMk/>
          <pc:sldMk cId="0" sldId="347"/>
        </pc:sldMkLst>
      </pc:sldChg>
      <pc:sldChg chg="add del ord">
        <pc:chgData name="Brunsting, S. (Suzanne)" userId="e7a355e2-d96a-4e46-8f22-0ce56c37bf10" providerId="ADAL" clId="{275B8D9D-FE94-47A5-A5E2-5DF1F9C66207}" dt="2022-01-17T14:53:52.453" v="21" actId="47"/>
        <pc:sldMkLst>
          <pc:docMk/>
          <pc:sldMk cId="0" sldId="348"/>
        </pc:sldMkLst>
      </pc:sldChg>
      <pc:sldChg chg="add del ord">
        <pc:chgData name="Brunsting, S. (Suzanne)" userId="e7a355e2-d96a-4e46-8f22-0ce56c37bf10" providerId="ADAL" clId="{275B8D9D-FE94-47A5-A5E2-5DF1F9C66207}" dt="2022-01-17T14:53:52.453" v="21" actId="47"/>
        <pc:sldMkLst>
          <pc:docMk/>
          <pc:sldMk cId="0" sldId="349"/>
        </pc:sldMkLst>
      </pc:sldChg>
      <pc:sldChg chg="add del ord">
        <pc:chgData name="Brunsting, S. (Suzanne)" userId="e7a355e2-d96a-4e46-8f22-0ce56c37bf10" providerId="ADAL" clId="{275B8D9D-FE94-47A5-A5E2-5DF1F9C66207}" dt="2022-01-17T14:53:52.453" v="21" actId="47"/>
        <pc:sldMkLst>
          <pc:docMk/>
          <pc:sldMk cId="0" sldId="350"/>
        </pc:sldMkLst>
      </pc:sldChg>
      <pc:sldChg chg="add del ord">
        <pc:chgData name="Brunsting, S. (Suzanne)" userId="e7a355e2-d96a-4e46-8f22-0ce56c37bf10" providerId="ADAL" clId="{275B8D9D-FE94-47A5-A5E2-5DF1F9C66207}" dt="2022-01-17T14:53:52.453" v="21" actId="47"/>
        <pc:sldMkLst>
          <pc:docMk/>
          <pc:sldMk cId="0" sldId="351"/>
        </pc:sldMkLst>
      </pc:sldChg>
      <pc:sldChg chg="add del ord">
        <pc:chgData name="Brunsting, S. (Suzanne)" userId="e7a355e2-d96a-4e46-8f22-0ce56c37bf10" providerId="ADAL" clId="{275B8D9D-FE94-47A5-A5E2-5DF1F9C66207}" dt="2022-01-17T14:53:52.453" v="21" actId="47"/>
        <pc:sldMkLst>
          <pc:docMk/>
          <pc:sldMk cId="0" sldId="352"/>
        </pc:sldMkLst>
      </pc:sldChg>
      <pc:sldChg chg="new del">
        <pc:chgData name="Brunsting, S. (Suzanne)" userId="e7a355e2-d96a-4e46-8f22-0ce56c37bf10" providerId="ADAL" clId="{275B8D9D-FE94-47A5-A5E2-5DF1F9C66207}" dt="2022-01-17T14:52:43.777" v="13" actId="680"/>
        <pc:sldMkLst>
          <pc:docMk/>
          <pc:sldMk cId="25986354" sldId="353"/>
        </pc:sldMkLst>
      </pc:sldChg>
      <pc:sldChg chg="modSp add mod ord">
        <pc:chgData name="Brunsting, S. (Suzanne)" userId="e7a355e2-d96a-4e46-8f22-0ce56c37bf10" providerId="ADAL" clId="{275B8D9D-FE94-47A5-A5E2-5DF1F9C66207}" dt="2022-01-17T14:58:06.343" v="107" actId="27636"/>
        <pc:sldMkLst>
          <pc:docMk/>
          <pc:sldMk cId="3167313870" sldId="353"/>
        </pc:sldMkLst>
        <pc:spChg chg="mod">
          <ac:chgData name="Brunsting, S. (Suzanne)" userId="e7a355e2-d96a-4e46-8f22-0ce56c37bf10" providerId="ADAL" clId="{275B8D9D-FE94-47A5-A5E2-5DF1F9C66207}" dt="2022-01-17T14:58:06.343" v="107" actId="27636"/>
          <ac:spMkLst>
            <pc:docMk/>
            <pc:sldMk cId="3167313870" sldId="353"/>
            <ac:spMk id="1318" creationId="{00000000-0000-0000-0000-000000000000}"/>
          </ac:spMkLst>
        </pc:spChg>
      </pc:sldChg>
      <pc:sldChg chg="new del">
        <pc:chgData name="Brunsting, S. (Suzanne)" userId="e7a355e2-d96a-4e46-8f22-0ce56c37bf10" providerId="ADAL" clId="{275B8D9D-FE94-47A5-A5E2-5DF1F9C66207}" dt="2022-01-17T14:54:53.757" v="28" actId="680"/>
        <pc:sldMkLst>
          <pc:docMk/>
          <pc:sldMk cId="4002630608" sldId="353"/>
        </pc:sldMkLst>
      </pc:sldChg>
      <pc:sldChg chg="modSp add mod ord">
        <pc:chgData name="Brunsting, S. (Suzanne)" userId="e7a355e2-d96a-4e46-8f22-0ce56c37bf10" providerId="ADAL" clId="{275B8D9D-FE94-47A5-A5E2-5DF1F9C66207}" dt="2022-01-17T14:59:04.477" v="144" actId="20577"/>
        <pc:sldMkLst>
          <pc:docMk/>
          <pc:sldMk cId="4258975795" sldId="354"/>
        </pc:sldMkLst>
        <pc:spChg chg="mod">
          <ac:chgData name="Brunsting, S. (Suzanne)" userId="e7a355e2-d96a-4e46-8f22-0ce56c37bf10" providerId="ADAL" clId="{275B8D9D-FE94-47A5-A5E2-5DF1F9C66207}" dt="2022-01-17T14:59:04.477" v="144" actId="20577"/>
          <ac:spMkLst>
            <pc:docMk/>
            <pc:sldMk cId="4258975795" sldId="354"/>
            <ac:spMk id="1318" creationId="{00000000-0000-0000-0000-000000000000}"/>
          </ac:spMkLst>
        </pc:spChg>
      </pc:sldChg>
      <pc:sldChg chg="modSp add mod">
        <pc:chgData name="Brunsting, S. (Suzanne)" userId="e7a355e2-d96a-4e46-8f22-0ce56c37bf10" providerId="ADAL" clId="{275B8D9D-FE94-47A5-A5E2-5DF1F9C66207}" dt="2022-01-17T15:00:06.449" v="183" actId="6549"/>
        <pc:sldMkLst>
          <pc:docMk/>
          <pc:sldMk cId="3878308036" sldId="355"/>
        </pc:sldMkLst>
        <pc:spChg chg="mod">
          <ac:chgData name="Brunsting, S. (Suzanne)" userId="e7a355e2-d96a-4e46-8f22-0ce56c37bf10" providerId="ADAL" clId="{275B8D9D-FE94-47A5-A5E2-5DF1F9C66207}" dt="2022-01-17T15:00:06.449" v="183" actId="6549"/>
          <ac:spMkLst>
            <pc:docMk/>
            <pc:sldMk cId="3878308036" sldId="355"/>
            <ac:spMk id="1318" creationId="{00000000-0000-0000-0000-000000000000}"/>
          </ac:spMkLst>
        </pc:spChg>
      </pc:sldChg>
      <pc:sldChg chg="add">
        <pc:chgData name="Brunsting, S. (Suzanne)" userId="e7a355e2-d96a-4e46-8f22-0ce56c37bf10" providerId="ADAL" clId="{275B8D9D-FE94-47A5-A5E2-5DF1F9C66207}" dt="2022-01-17T15:00:57.135" v="184"/>
        <pc:sldMkLst>
          <pc:docMk/>
          <pc:sldMk cId="2417158395" sldId="356"/>
        </pc:sldMkLst>
      </pc:sldChg>
      <pc:sldChg chg="add">
        <pc:chgData name="Brunsting, S. (Suzanne)" userId="e7a355e2-d96a-4e46-8f22-0ce56c37bf10" providerId="ADAL" clId="{275B8D9D-FE94-47A5-A5E2-5DF1F9C66207}" dt="2022-01-17T15:00:57.135" v="184"/>
        <pc:sldMkLst>
          <pc:docMk/>
          <pc:sldMk cId="3127357039" sldId="357"/>
        </pc:sldMkLst>
      </pc:sldChg>
      <pc:sldChg chg="add del">
        <pc:chgData name="Brunsting, S. (Suzanne)" userId="e7a355e2-d96a-4e46-8f22-0ce56c37bf10" providerId="ADAL" clId="{275B8D9D-FE94-47A5-A5E2-5DF1F9C66207}" dt="2022-01-17T15:01:08.110" v="187" actId="47"/>
        <pc:sldMkLst>
          <pc:docMk/>
          <pc:sldMk cId="2215846332" sldId="358"/>
        </pc:sldMkLst>
      </pc:sldChg>
      <pc:sldChg chg="add">
        <pc:chgData name="Brunsting, S. (Suzanne)" userId="e7a355e2-d96a-4e46-8f22-0ce56c37bf10" providerId="ADAL" clId="{275B8D9D-FE94-47A5-A5E2-5DF1F9C66207}" dt="2022-01-17T15:00:57.135" v="184"/>
        <pc:sldMkLst>
          <pc:docMk/>
          <pc:sldMk cId="3357608483" sldId="359"/>
        </pc:sldMkLst>
      </pc:sldChg>
      <pc:sldChg chg="modSp add mod">
        <pc:chgData name="Brunsting, S. (Suzanne)" userId="e7a355e2-d96a-4e46-8f22-0ce56c37bf10" providerId="ADAL" clId="{275B8D9D-FE94-47A5-A5E2-5DF1F9C66207}" dt="2022-01-17T15:02:27.244" v="248" actId="5793"/>
        <pc:sldMkLst>
          <pc:docMk/>
          <pc:sldMk cId="3419570595" sldId="360"/>
        </pc:sldMkLst>
        <pc:spChg chg="mod">
          <ac:chgData name="Brunsting, S. (Suzanne)" userId="e7a355e2-d96a-4e46-8f22-0ce56c37bf10" providerId="ADAL" clId="{275B8D9D-FE94-47A5-A5E2-5DF1F9C66207}" dt="2022-01-17T15:01:54.772" v="198" actId="20577"/>
          <ac:spMkLst>
            <pc:docMk/>
            <pc:sldMk cId="3419570595" sldId="360"/>
            <ac:spMk id="1132" creationId="{00000000-0000-0000-0000-000000000000}"/>
          </ac:spMkLst>
        </pc:spChg>
        <pc:spChg chg="mod">
          <ac:chgData name="Brunsting, S. (Suzanne)" userId="e7a355e2-d96a-4e46-8f22-0ce56c37bf10" providerId="ADAL" clId="{275B8D9D-FE94-47A5-A5E2-5DF1F9C66207}" dt="2022-01-17T15:02:27.244" v="248" actId="5793"/>
          <ac:spMkLst>
            <pc:docMk/>
            <pc:sldMk cId="3419570595" sldId="360"/>
            <ac:spMk id="1133" creationId="{00000000-0000-0000-0000-000000000000}"/>
          </ac:spMkLst>
        </pc:spChg>
      </pc:sldChg>
    </pc:docChg>
  </pc:docChgLst>
  <pc:docChgLst>
    <pc:chgData name="Veum, K.C. (Karina)" userId="d8424d43-78d6-488d-9a80-7deaba6f6ddd" providerId="ADAL" clId="{723B64F5-3596-4532-B1EF-1C4DFB0A64DE}"/>
    <pc:docChg chg="undo redo custSel modSld">
      <pc:chgData name="Veum, K.C. (Karina)" userId="d8424d43-78d6-488d-9a80-7deaba6f6ddd" providerId="ADAL" clId="{723B64F5-3596-4532-B1EF-1C4DFB0A64DE}" dt="2022-01-27T12:45:18.390" v="334" actId="1592"/>
      <pc:docMkLst>
        <pc:docMk/>
      </pc:docMkLst>
      <pc:sldChg chg="addSp delSp modSp mod">
        <pc:chgData name="Veum, K.C. (Karina)" userId="d8424d43-78d6-488d-9a80-7deaba6f6ddd" providerId="ADAL" clId="{723B64F5-3596-4532-B1EF-1C4DFB0A64DE}" dt="2022-01-27T11:32:09.159" v="12" actId="27636"/>
        <pc:sldMkLst>
          <pc:docMk/>
          <pc:sldMk cId="0" sldId="257"/>
        </pc:sldMkLst>
        <pc:spChg chg="add del mod">
          <ac:chgData name="Veum, K.C. (Karina)" userId="d8424d43-78d6-488d-9a80-7deaba6f6ddd" providerId="ADAL" clId="{723B64F5-3596-4532-B1EF-1C4DFB0A64DE}" dt="2022-01-27T11:31:00.160" v="2" actId="478"/>
          <ac:spMkLst>
            <pc:docMk/>
            <pc:sldMk cId="0" sldId="257"/>
            <ac:spMk id="3" creationId="{5F0B2AC0-DBBC-473C-BBBF-3CA3698C4D05}"/>
          </ac:spMkLst>
        </pc:spChg>
        <pc:spChg chg="add del mod">
          <ac:chgData name="Veum, K.C. (Karina)" userId="d8424d43-78d6-488d-9a80-7deaba6f6ddd" providerId="ADAL" clId="{723B64F5-3596-4532-B1EF-1C4DFB0A64DE}" dt="2022-01-27T11:31:30.641" v="6" actId="478"/>
          <ac:spMkLst>
            <pc:docMk/>
            <pc:sldMk cId="0" sldId="257"/>
            <ac:spMk id="5" creationId="{3FC68B26-9DF0-48CC-A9E0-EDA1358354C0}"/>
          </ac:spMkLst>
        </pc:spChg>
        <pc:spChg chg="add del mod">
          <ac:chgData name="Veum, K.C. (Karina)" userId="d8424d43-78d6-488d-9a80-7deaba6f6ddd" providerId="ADAL" clId="{723B64F5-3596-4532-B1EF-1C4DFB0A64DE}" dt="2022-01-27T11:31:57.941" v="10" actId="478"/>
          <ac:spMkLst>
            <pc:docMk/>
            <pc:sldMk cId="0" sldId="257"/>
            <ac:spMk id="7" creationId="{5F705303-CA34-4F8A-9349-2F29A62809FB}"/>
          </ac:spMkLst>
        </pc:spChg>
        <pc:spChg chg="add del mod">
          <ac:chgData name="Veum, K.C. (Karina)" userId="d8424d43-78d6-488d-9a80-7deaba6f6ddd" providerId="ADAL" clId="{723B64F5-3596-4532-B1EF-1C4DFB0A64DE}" dt="2022-01-27T11:31:28.261" v="5" actId="478"/>
          <ac:spMkLst>
            <pc:docMk/>
            <pc:sldMk cId="0" sldId="257"/>
            <ac:spMk id="8" creationId="{8CADADB1-0660-4E39-997F-9C4BF4BDD999}"/>
          </ac:spMkLst>
        </pc:spChg>
        <pc:spChg chg="add del mod">
          <ac:chgData name="Veum, K.C. (Karina)" userId="d8424d43-78d6-488d-9a80-7deaba6f6ddd" providerId="ADAL" clId="{723B64F5-3596-4532-B1EF-1C4DFB0A64DE}" dt="2022-01-27T11:31:57.220" v="9" actId="478"/>
          <ac:spMkLst>
            <pc:docMk/>
            <pc:sldMk cId="0" sldId="257"/>
            <ac:spMk id="11" creationId="{9133EEC8-A532-409D-B4BD-ED0BE45EEE9E}"/>
          </ac:spMkLst>
        </pc:spChg>
        <pc:spChg chg="add mod">
          <ac:chgData name="Veum, K.C. (Karina)" userId="d8424d43-78d6-488d-9a80-7deaba6f6ddd" providerId="ADAL" clId="{723B64F5-3596-4532-B1EF-1C4DFB0A64DE}" dt="2022-01-27T11:32:09.159" v="12" actId="27636"/>
          <ac:spMkLst>
            <pc:docMk/>
            <pc:sldMk cId="0" sldId="257"/>
            <ac:spMk id="14" creationId="{67FA2BCB-0BAD-44C2-ACBC-B15697C58DB1}"/>
          </ac:spMkLst>
        </pc:spChg>
        <pc:spChg chg="del">
          <ac:chgData name="Veum, K.C. (Karina)" userId="d8424d43-78d6-488d-9a80-7deaba6f6ddd" providerId="ADAL" clId="{723B64F5-3596-4532-B1EF-1C4DFB0A64DE}" dt="2022-01-27T11:30:59.149" v="1" actId="478"/>
          <ac:spMkLst>
            <pc:docMk/>
            <pc:sldMk cId="0" sldId="257"/>
            <ac:spMk id="327" creationId="{00000000-0000-0000-0000-000000000000}"/>
          </ac:spMkLst>
        </pc:spChg>
      </pc:sldChg>
      <pc:sldChg chg="modNotesTx">
        <pc:chgData name="Veum, K.C. (Karina)" userId="d8424d43-78d6-488d-9a80-7deaba6f6ddd" providerId="ADAL" clId="{723B64F5-3596-4532-B1EF-1C4DFB0A64DE}" dt="2022-01-27T11:32:39.240" v="23" actId="790"/>
        <pc:sldMkLst>
          <pc:docMk/>
          <pc:sldMk cId="0" sldId="259"/>
        </pc:sldMkLst>
      </pc:sldChg>
      <pc:sldChg chg="modNotesTx">
        <pc:chgData name="Veum, K.C. (Karina)" userId="d8424d43-78d6-488d-9a80-7deaba6f6ddd" providerId="ADAL" clId="{723B64F5-3596-4532-B1EF-1C4DFB0A64DE}" dt="2022-01-27T11:33:46.356" v="49" actId="6549"/>
        <pc:sldMkLst>
          <pc:docMk/>
          <pc:sldMk cId="0" sldId="260"/>
        </pc:sldMkLst>
      </pc:sldChg>
      <pc:sldChg chg="modNotesTx">
        <pc:chgData name="Veum, K.C. (Karina)" userId="d8424d43-78d6-488d-9a80-7deaba6f6ddd" providerId="ADAL" clId="{723B64F5-3596-4532-B1EF-1C4DFB0A64DE}" dt="2022-01-27T11:34:18.044" v="54" actId="790"/>
        <pc:sldMkLst>
          <pc:docMk/>
          <pc:sldMk cId="0" sldId="262"/>
        </pc:sldMkLst>
      </pc:sldChg>
      <pc:sldChg chg="delCm modNotesTx">
        <pc:chgData name="Veum, K.C. (Karina)" userId="d8424d43-78d6-488d-9a80-7deaba6f6ddd" providerId="ADAL" clId="{723B64F5-3596-4532-B1EF-1C4DFB0A64DE}" dt="2022-01-27T12:45:18.390" v="334" actId="1592"/>
        <pc:sldMkLst>
          <pc:docMk/>
          <pc:sldMk cId="0" sldId="264"/>
        </pc:sldMkLst>
      </pc:sldChg>
      <pc:sldChg chg="modNotesTx">
        <pc:chgData name="Veum, K.C. (Karina)" userId="d8424d43-78d6-488d-9a80-7deaba6f6ddd" providerId="ADAL" clId="{723B64F5-3596-4532-B1EF-1C4DFB0A64DE}" dt="2022-01-27T11:35:07.424" v="66" actId="790"/>
        <pc:sldMkLst>
          <pc:docMk/>
          <pc:sldMk cId="0" sldId="266"/>
        </pc:sldMkLst>
      </pc:sldChg>
      <pc:sldChg chg="modSp mod addCm delCm modCm">
        <pc:chgData name="Veum, K.C. (Karina)" userId="d8424d43-78d6-488d-9a80-7deaba6f6ddd" providerId="ADAL" clId="{723B64F5-3596-4532-B1EF-1C4DFB0A64DE}" dt="2022-01-27T12:05:01.874" v="194" actId="6549"/>
        <pc:sldMkLst>
          <pc:docMk/>
          <pc:sldMk cId="0" sldId="268"/>
        </pc:sldMkLst>
        <pc:spChg chg="mod">
          <ac:chgData name="Veum, K.C. (Karina)" userId="d8424d43-78d6-488d-9a80-7deaba6f6ddd" providerId="ADAL" clId="{723B64F5-3596-4532-B1EF-1C4DFB0A64DE}" dt="2022-01-27T12:05:01.874" v="194" actId="6549"/>
          <ac:spMkLst>
            <pc:docMk/>
            <pc:sldMk cId="0" sldId="268"/>
            <ac:spMk id="542" creationId="{00000000-0000-0000-0000-000000000000}"/>
          </ac:spMkLst>
        </pc:spChg>
      </pc:sldChg>
      <pc:sldChg chg="modNotesTx">
        <pc:chgData name="Veum, K.C. (Karina)" userId="d8424d43-78d6-488d-9a80-7deaba6f6ddd" providerId="ADAL" clId="{723B64F5-3596-4532-B1EF-1C4DFB0A64DE}" dt="2022-01-27T12:03:17.596" v="140" actId="20577"/>
        <pc:sldMkLst>
          <pc:docMk/>
          <pc:sldMk cId="0" sldId="269"/>
        </pc:sldMkLst>
      </pc:sldChg>
      <pc:sldChg chg="modSp mod delCm modNotesTx">
        <pc:chgData name="Veum, K.C. (Karina)" userId="d8424d43-78d6-488d-9a80-7deaba6f6ddd" providerId="ADAL" clId="{723B64F5-3596-4532-B1EF-1C4DFB0A64DE}" dt="2022-01-27T12:07:48.741" v="218" actId="122"/>
        <pc:sldMkLst>
          <pc:docMk/>
          <pc:sldMk cId="0" sldId="270"/>
        </pc:sldMkLst>
        <pc:spChg chg="mod">
          <ac:chgData name="Veum, K.C. (Karina)" userId="d8424d43-78d6-488d-9a80-7deaba6f6ddd" providerId="ADAL" clId="{723B64F5-3596-4532-B1EF-1C4DFB0A64DE}" dt="2022-01-27T12:07:48.741" v="218" actId="122"/>
          <ac:spMkLst>
            <pc:docMk/>
            <pc:sldMk cId="0" sldId="270"/>
            <ac:spMk id="588" creationId="{00000000-0000-0000-0000-000000000000}"/>
          </ac:spMkLst>
        </pc:spChg>
        <pc:cxnChg chg="mod">
          <ac:chgData name="Veum, K.C. (Karina)" userId="d8424d43-78d6-488d-9a80-7deaba6f6ddd" providerId="ADAL" clId="{723B64F5-3596-4532-B1EF-1C4DFB0A64DE}" dt="2022-01-27T12:07:43.474" v="217" actId="14100"/>
          <ac:cxnSpMkLst>
            <pc:docMk/>
            <pc:sldMk cId="0" sldId="270"/>
            <ac:cxnSpMk id="592" creationId="{00000000-0000-0000-0000-000000000000}"/>
          </ac:cxnSpMkLst>
        </pc:cxnChg>
        <pc:cxnChg chg="mod">
          <ac:chgData name="Veum, K.C. (Karina)" userId="d8424d43-78d6-488d-9a80-7deaba6f6ddd" providerId="ADAL" clId="{723B64F5-3596-4532-B1EF-1C4DFB0A64DE}" dt="2022-01-27T12:07:43.474" v="217" actId="14100"/>
          <ac:cxnSpMkLst>
            <pc:docMk/>
            <pc:sldMk cId="0" sldId="270"/>
            <ac:cxnSpMk id="593" creationId="{00000000-0000-0000-0000-000000000000}"/>
          </ac:cxnSpMkLst>
        </pc:cxnChg>
        <pc:cxnChg chg="mod">
          <ac:chgData name="Veum, K.C. (Karina)" userId="d8424d43-78d6-488d-9a80-7deaba6f6ddd" providerId="ADAL" clId="{723B64F5-3596-4532-B1EF-1C4DFB0A64DE}" dt="2022-01-27T12:07:43.474" v="217" actId="14100"/>
          <ac:cxnSpMkLst>
            <pc:docMk/>
            <pc:sldMk cId="0" sldId="270"/>
            <ac:cxnSpMk id="594" creationId="{00000000-0000-0000-0000-000000000000}"/>
          </ac:cxnSpMkLst>
        </pc:cxnChg>
      </pc:sldChg>
      <pc:sldChg chg="delCm modNotesTx">
        <pc:chgData name="Veum, K.C. (Karina)" userId="d8424d43-78d6-488d-9a80-7deaba6f6ddd" providerId="ADAL" clId="{723B64F5-3596-4532-B1EF-1C4DFB0A64DE}" dt="2022-01-27T12:43:28.350" v="333" actId="1592"/>
        <pc:sldMkLst>
          <pc:docMk/>
          <pc:sldMk cId="0" sldId="273"/>
        </pc:sldMkLst>
      </pc:sldChg>
      <pc:sldChg chg="modSp mod">
        <pc:chgData name="Veum, K.C. (Karina)" userId="d8424d43-78d6-488d-9a80-7deaba6f6ddd" providerId="ADAL" clId="{723B64F5-3596-4532-B1EF-1C4DFB0A64DE}" dt="2022-01-27T12:15:59.818" v="296" actId="14100"/>
        <pc:sldMkLst>
          <pc:docMk/>
          <pc:sldMk cId="0" sldId="274"/>
        </pc:sldMkLst>
        <pc:spChg chg="mod">
          <ac:chgData name="Veum, K.C. (Karina)" userId="d8424d43-78d6-488d-9a80-7deaba6f6ddd" providerId="ADAL" clId="{723B64F5-3596-4532-B1EF-1C4DFB0A64DE}" dt="2022-01-27T12:15:59.818" v="296" actId="14100"/>
          <ac:spMkLst>
            <pc:docMk/>
            <pc:sldMk cId="0" sldId="274"/>
            <ac:spMk id="632" creationId="{00000000-0000-0000-0000-000000000000}"/>
          </ac:spMkLst>
        </pc:spChg>
        <pc:cxnChg chg="mod">
          <ac:chgData name="Veum, K.C. (Karina)" userId="d8424d43-78d6-488d-9a80-7deaba6f6ddd" providerId="ADAL" clId="{723B64F5-3596-4532-B1EF-1C4DFB0A64DE}" dt="2022-01-27T12:15:59.818" v="296" actId="14100"/>
          <ac:cxnSpMkLst>
            <pc:docMk/>
            <pc:sldMk cId="0" sldId="274"/>
            <ac:cxnSpMk id="636" creationId="{00000000-0000-0000-0000-000000000000}"/>
          </ac:cxnSpMkLst>
        </pc:cxnChg>
        <pc:cxnChg chg="mod">
          <ac:chgData name="Veum, K.C. (Karina)" userId="d8424d43-78d6-488d-9a80-7deaba6f6ddd" providerId="ADAL" clId="{723B64F5-3596-4532-B1EF-1C4DFB0A64DE}" dt="2022-01-27T12:15:59.818" v="296" actId="14100"/>
          <ac:cxnSpMkLst>
            <pc:docMk/>
            <pc:sldMk cId="0" sldId="274"/>
            <ac:cxnSpMk id="637" creationId="{00000000-0000-0000-0000-000000000000}"/>
          </ac:cxnSpMkLst>
        </pc:cxnChg>
        <pc:cxnChg chg="mod">
          <ac:chgData name="Veum, K.C. (Karina)" userId="d8424d43-78d6-488d-9a80-7deaba6f6ddd" providerId="ADAL" clId="{723B64F5-3596-4532-B1EF-1C4DFB0A64DE}" dt="2022-01-27T12:15:59.818" v="296" actId="14100"/>
          <ac:cxnSpMkLst>
            <pc:docMk/>
            <pc:sldMk cId="0" sldId="274"/>
            <ac:cxnSpMk id="638" creationId="{00000000-0000-0000-0000-000000000000}"/>
          </ac:cxnSpMkLst>
        </pc:cxnChg>
      </pc:sldChg>
      <pc:sldChg chg="modNotesTx">
        <pc:chgData name="Veum, K.C. (Karina)" userId="d8424d43-78d6-488d-9a80-7deaba6f6ddd" providerId="ADAL" clId="{723B64F5-3596-4532-B1EF-1C4DFB0A64DE}" dt="2022-01-27T12:16:20.426" v="301" actId="790"/>
        <pc:sldMkLst>
          <pc:docMk/>
          <pc:sldMk cId="0" sldId="275"/>
        </pc:sldMkLst>
      </pc:sldChg>
      <pc:sldChg chg="modNotesTx">
        <pc:chgData name="Veum, K.C. (Karina)" userId="d8424d43-78d6-488d-9a80-7deaba6f6ddd" providerId="ADAL" clId="{723B64F5-3596-4532-B1EF-1C4DFB0A64DE}" dt="2022-01-27T12:16:38.124" v="306" actId="790"/>
        <pc:sldMkLst>
          <pc:docMk/>
          <pc:sldMk cId="0" sldId="276"/>
        </pc:sldMkLst>
      </pc:sldChg>
      <pc:sldChg chg="modNotesTx">
        <pc:chgData name="Veum, K.C. (Karina)" userId="d8424d43-78d6-488d-9a80-7deaba6f6ddd" providerId="ADAL" clId="{723B64F5-3596-4532-B1EF-1C4DFB0A64DE}" dt="2022-01-27T12:17:09.695" v="312" actId="20577"/>
        <pc:sldMkLst>
          <pc:docMk/>
          <pc:sldMk cId="0" sldId="278"/>
        </pc:sldMkLst>
      </pc:sldChg>
      <pc:sldChg chg="modNotesTx">
        <pc:chgData name="Veum, K.C. (Karina)" userId="d8424d43-78d6-488d-9a80-7deaba6f6ddd" providerId="ADAL" clId="{723B64F5-3596-4532-B1EF-1C4DFB0A64DE}" dt="2022-01-27T12:17:44.760" v="317" actId="790"/>
        <pc:sldMkLst>
          <pc:docMk/>
          <pc:sldMk cId="0" sldId="286"/>
        </pc:sldMkLst>
      </pc:sldChg>
      <pc:sldChg chg="modSp mod">
        <pc:chgData name="Veum, K.C. (Karina)" userId="d8424d43-78d6-488d-9a80-7deaba6f6ddd" providerId="ADAL" clId="{723B64F5-3596-4532-B1EF-1C4DFB0A64DE}" dt="2022-01-27T12:18:22.190" v="319" actId="790"/>
        <pc:sldMkLst>
          <pc:docMk/>
          <pc:sldMk cId="0" sldId="289"/>
        </pc:sldMkLst>
        <pc:spChg chg="mod">
          <ac:chgData name="Veum, K.C. (Karina)" userId="d8424d43-78d6-488d-9a80-7deaba6f6ddd" providerId="ADAL" clId="{723B64F5-3596-4532-B1EF-1C4DFB0A64DE}" dt="2022-01-27T12:18:22.190" v="319" actId="790"/>
          <ac:spMkLst>
            <pc:docMk/>
            <pc:sldMk cId="0" sldId="289"/>
            <ac:spMk id="858" creationId="{00000000-0000-0000-0000-000000000000}"/>
          </ac:spMkLst>
        </pc:spChg>
      </pc:sldChg>
      <pc:sldChg chg="modSp mod">
        <pc:chgData name="Veum, K.C. (Karina)" userId="d8424d43-78d6-488d-9a80-7deaba6f6ddd" providerId="ADAL" clId="{723B64F5-3596-4532-B1EF-1C4DFB0A64DE}" dt="2022-01-27T12:26:38.004" v="320" actId="790"/>
        <pc:sldMkLst>
          <pc:docMk/>
          <pc:sldMk cId="0" sldId="292"/>
        </pc:sldMkLst>
        <pc:spChg chg="mod">
          <ac:chgData name="Veum, K.C. (Karina)" userId="d8424d43-78d6-488d-9a80-7deaba6f6ddd" providerId="ADAL" clId="{723B64F5-3596-4532-B1EF-1C4DFB0A64DE}" dt="2022-01-27T12:26:38.004" v="320" actId="790"/>
          <ac:spMkLst>
            <pc:docMk/>
            <pc:sldMk cId="0" sldId="292"/>
            <ac:spMk id="912" creationId="{00000000-0000-0000-0000-000000000000}"/>
          </ac:spMkLst>
        </pc:spChg>
      </pc:sldChg>
      <pc:sldChg chg="modSp mod">
        <pc:chgData name="Veum, K.C. (Karina)" userId="d8424d43-78d6-488d-9a80-7deaba6f6ddd" providerId="ADAL" clId="{723B64F5-3596-4532-B1EF-1C4DFB0A64DE}" dt="2022-01-27T12:28:09.423" v="321" actId="790"/>
        <pc:sldMkLst>
          <pc:docMk/>
          <pc:sldMk cId="0" sldId="299"/>
        </pc:sldMkLst>
        <pc:spChg chg="mod">
          <ac:chgData name="Veum, K.C. (Karina)" userId="d8424d43-78d6-488d-9a80-7deaba6f6ddd" providerId="ADAL" clId="{723B64F5-3596-4532-B1EF-1C4DFB0A64DE}" dt="2022-01-27T12:28:09.423" v="321" actId="790"/>
          <ac:spMkLst>
            <pc:docMk/>
            <pc:sldMk cId="0" sldId="299"/>
            <ac:spMk id="1040" creationId="{00000000-0000-0000-0000-000000000000}"/>
          </ac:spMkLst>
        </pc:spChg>
      </pc:sldChg>
      <pc:sldChg chg="modSp mod modNotesTx">
        <pc:chgData name="Veum, K.C. (Karina)" userId="d8424d43-78d6-488d-9a80-7deaba6f6ddd" providerId="ADAL" clId="{723B64F5-3596-4532-B1EF-1C4DFB0A64DE}" dt="2022-01-27T12:28:32.727" v="323" actId="790"/>
        <pc:sldMkLst>
          <pc:docMk/>
          <pc:sldMk cId="0" sldId="300"/>
        </pc:sldMkLst>
        <pc:spChg chg="mod">
          <ac:chgData name="Veum, K.C. (Karina)" userId="d8424d43-78d6-488d-9a80-7deaba6f6ddd" providerId="ADAL" clId="{723B64F5-3596-4532-B1EF-1C4DFB0A64DE}" dt="2022-01-27T12:28:32.727" v="323" actId="790"/>
          <ac:spMkLst>
            <pc:docMk/>
            <pc:sldMk cId="0" sldId="300"/>
            <ac:spMk id="1048" creationId="{00000000-0000-0000-0000-000000000000}"/>
          </ac:spMkLst>
        </pc:spChg>
      </pc:sldChg>
      <pc:sldChg chg="modNotesTx">
        <pc:chgData name="Veum, K.C. (Karina)" userId="d8424d43-78d6-488d-9a80-7deaba6f6ddd" providerId="ADAL" clId="{723B64F5-3596-4532-B1EF-1C4DFB0A64DE}" dt="2022-01-27T12:30:08.533" v="328" actId="790"/>
        <pc:sldMkLst>
          <pc:docMk/>
          <pc:sldMk cId="0" sldId="303"/>
        </pc:sldMkLst>
      </pc:sldChg>
      <pc:sldChg chg="modNotesTx">
        <pc:chgData name="Veum, K.C. (Karina)" userId="d8424d43-78d6-488d-9a80-7deaba6f6ddd" providerId="ADAL" clId="{723B64F5-3596-4532-B1EF-1C4DFB0A64DE}" dt="2022-01-27T12:30:34.189" v="332" actId="20577"/>
        <pc:sldMkLst>
          <pc:docMk/>
          <pc:sldMk cId="0" sldId="307"/>
        </pc:sldMkLst>
      </pc:sldChg>
      <pc:sldChg chg="modNotesTx">
        <pc:chgData name="Veum, K.C. (Karina)" userId="d8424d43-78d6-488d-9a80-7deaba6f6ddd" providerId="ADAL" clId="{723B64F5-3596-4532-B1EF-1C4DFB0A64DE}" dt="2022-01-27T11:35:19.585" v="67" actId="6549"/>
        <pc:sldMkLst>
          <pc:docMk/>
          <pc:sldMk cId="3167313870" sldId="353"/>
        </pc:sldMkLst>
      </pc:sldChg>
      <pc:sldChg chg="modNotesTx">
        <pc:chgData name="Veum, K.C. (Karina)" userId="d8424d43-78d6-488d-9a80-7deaba6f6ddd" providerId="ADAL" clId="{723B64F5-3596-4532-B1EF-1C4DFB0A64DE}" dt="2022-01-27T12:17:59.246" v="318" actId="6549"/>
        <pc:sldMkLst>
          <pc:docMk/>
          <pc:sldMk cId="4258975795" sldId="354"/>
        </pc:sldMkLst>
      </pc:sldChg>
      <pc:sldChg chg="modSp mod">
        <pc:chgData name="Veum, K.C. (Karina)" userId="d8424d43-78d6-488d-9a80-7deaba6f6ddd" providerId="ADAL" clId="{723B64F5-3596-4532-B1EF-1C4DFB0A64DE}" dt="2022-01-27T11:30:11.946" v="0"/>
        <pc:sldMkLst>
          <pc:docMk/>
          <pc:sldMk cId="2417158395" sldId="356"/>
        </pc:sldMkLst>
        <pc:spChg chg="mod">
          <ac:chgData name="Veum, K.C. (Karina)" userId="d8424d43-78d6-488d-9a80-7deaba6f6ddd" providerId="ADAL" clId="{723B64F5-3596-4532-B1EF-1C4DFB0A64DE}" dt="2022-01-27T11:30:11.946" v="0"/>
          <ac:spMkLst>
            <pc:docMk/>
            <pc:sldMk cId="2417158395" sldId="356"/>
            <ac:spMk id="315" creationId="{00000000-0000-0000-0000-000000000000}"/>
          </ac:spMkLst>
        </pc:spChg>
      </pc:sldChg>
    </pc:docChg>
  </pc:docChgLst>
  <pc:docChgLst>
    <pc:chgData name="Bonenkamp, N.E.J. (Noortje)" userId="S::noortje.bonenkamp@tno.nl::ae9216c6-8555-4543-acec-7fa3b5fa5b49" providerId="AD" clId="Web-{657EE8F8-D7DA-18EC-DD96-1E34B0398FBD}"/>
    <pc:docChg chg="modSld">
      <pc:chgData name="Bonenkamp, N.E.J. (Noortje)" userId="S::noortje.bonenkamp@tno.nl::ae9216c6-8555-4543-acec-7fa3b5fa5b49" providerId="AD" clId="Web-{657EE8F8-D7DA-18EC-DD96-1E34B0398FBD}" dt="2022-01-21T16:12:46.995" v="12"/>
      <pc:docMkLst>
        <pc:docMk/>
      </pc:docMkLst>
      <pc:sldChg chg="delCm">
        <pc:chgData name="Bonenkamp, N.E.J. (Noortje)" userId="S::noortje.bonenkamp@tno.nl::ae9216c6-8555-4543-acec-7fa3b5fa5b49" providerId="AD" clId="Web-{657EE8F8-D7DA-18EC-DD96-1E34B0398FBD}" dt="2022-01-21T15:53:21.803" v="0"/>
        <pc:sldMkLst>
          <pc:docMk/>
          <pc:sldMk cId="0" sldId="323"/>
        </pc:sldMkLst>
      </pc:sldChg>
      <pc:sldChg chg="delCm">
        <pc:chgData name="Bonenkamp, N.E.J. (Noortje)" userId="S::noortje.bonenkamp@tno.nl::ae9216c6-8555-4543-acec-7fa3b5fa5b49" providerId="AD" clId="Web-{657EE8F8-D7DA-18EC-DD96-1E34B0398FBD}" dt="2022-01-21T15:53:26.663" v="1"/>
        <pc:sldMkLst>
          <pc:docMk/>
          <pc:sldMk cId="0" sldId="324"/>
        </pc:sldMkLst>
      </pc:sldChg>
      <pc:sldChg chg="delCm">
        <pc:chgData name="Bonenkamp, N.E.J. (Noortje)" userId="S::noortje.bonenkamp@tno.nl::ae9216c6-8555-4543-acec-7fa3b5fa5b49" providerId="AD" clId="Web-{657EE8F8-D7DA-18EC-DD96-1E34B0398FBD}" dt="2022-01-21T15:53:31.866" v="2"/>
        <pc:sldMkLst>
          <pc:docMk/>
          <pc:sldMk cId="0" sldId="325"/>
        </pc:sldMkLst>
      </pc:sldChg>
      <pc:sldChg chg="modSp addCm delCm">
        <pc:chgData name="Bonenkamp, N.E.J. (Noortje)" userId="S::noortje.bonenkamp@tno.nl::ae9216c6-8555-4543-acec-7fa3b5fa5b49" providerId="AD" clId="Web-{657EE8F8-D7DA-18EC-DD96-1E34B0398FBD}" dt="2022-01-21T15:59:14.591" v="8" actId="20577"/>
        <pc:sldMkLst>
          <pc:docMk/>
          <pc:sldMk cId="0" sldId="333"/>
        </pc:sldMkLst>
        <pc:spChg chg="mod">
          <ac:chgData name="Bonenkamp, N.E.J. (Noortje)" userId="S::noortje.bonenkamp@tno.nl::ae9216c6-8555-4543-acec-7fa3b5fa5b49" providerId="AD" clId="Web-{657EE8F8-D7DA-18EC-DD96-1E34B0398FBD}" dt="2022-01-21T15:59:14.591" v="8" actId="20577"/>
          <ac:spMkLst>
            <pc:docMk/>
            <pc:sldMk cId="0" sldId="333"/>
            <ac:spMk id="1507" creationId="{00000000-0000-0000-0000-000000000000}"/>
          </ac:spMkLst>
        </pc:spChg>
      </pc:sldChg>
      <pc:sldChg chg="modSp">
        <pc:chgData name="Bonenkamp, N.E.J. (Noortje)" userId="S::noortje.bonenkamp@tno.nl::ae9216c6-8555-4543-acec-7fa3b5fa5b49" providerId="AD" clId="Web-{657EE8F8-D7DA-18EC-DD96-1E34B0398FBD}" dt="2022-01-21T15:59:14.403" v="6" actId="20577"/>
        <pc:sldMkLst>
          <pc:docMk/>
          <pc:sldMk cId="0" sldId="334"/>
        </pc:sldMkLst>
        <pc:spChg chg="mod">
          <ac:chgData name="Bonenkamp, N.E.J. (Noortje)" userId="S::noortje.bonenkamp@tno.nl::ae9216c6-8555-4543-acec-7fa3b5fa5b49" providerId="AD" clId="Web-{657EE8F8-D7DA-18EC-DD96-1E34B0398FBD}" dt="2022-01-21T15:59:14.403" v="6" actId="20577"/>
          <ac:spMkLst>
            <pc:docMk/>
            <pc:sldMk cId="0" sldId="334"/>
            <ac:spMk id="1516" creationId="{00000000-0000-0000-0000-000000000000}"/>
          </ac:spMkLst>
        </pc:spChg>
      </pc:sldChg>
      <pc:sldChg chg="addCm modNotes">
        <pc:chgData name="Bonenkamp, N.E.J. (Noortje)" userId="S::noortje.bonenkamp@tno.nl::ae9216c6-8555-4543-acec-7fa3b5fa5b49" providerId="AD" clId="Web-{657EE8F8-D7DA-18EC-DD96-1E34B0398FBD}" dt="2022-01-21T16:12:46.995" v="12"/>
        <pc:sldMkLst>
          <pc:docMk/>
          <pc:sldMk cId="0" sldId="340"/>
        </pc:sldMkLst>
      </pc:sldChg>
      <pc:sldChg chg="delCm">
        <pc:chgData name="Bonenkamp, N.E.J. (Noortje)" userId="S::noortje.bonenkamp@tno.nl::ae9216c6-8555-4543-acec-7fa3b5fa5b49" providerId="AD" clId="Web-{657EE8F8-D7DA-18EC-DD96-1E34B0398FBD}" dt="2022-01-21T15:59:37.435" v="10"/>
        <pc:sldMkLst>
          <pc:docMk/>
          <pc:sldMk cId="0" sldId="342"/>
        </pc:sldMkLst>
      </pc:sldChg>
    </pc:docChg>
  </pc:docChgLst>
  <pc:docChgLst>
    <pc:chgData name="Brunsting, S. (Suzanne)" userId="e7a355e2-d96a-4e46-8f22-0ce56c37bf10" providerId="ADAL" clId="{30262630-2288-481C-9F30-F14AF29323E2}"/>
    <pc:docChg chg="undo custSel addSld delSld modSld sldOrd delSection modSection">
      <pc:chgData name="Brunsting, S. (Suzanne)" userId="e7a355e2-d96a-4e46-8f22-0ce56c37bf10" providerId="ADAL" clId="{30262630-2288-481C-9F30-F14AF29323E2}" dt="2022-01-28T13:43:32.236" v="230" actId="20577"/>
      <pc:docMkLst>
        <pc:docMk/>
      </pc:docMkLst>
      <pc:sldChg chg="modNotesTx">
        <pc:chgData name="Brunsting, S. (Suzanne)" userId="e7a355e2-d96a-4e46-8f22-0ce56c37bf10" providerId="ADAL" clId="{30262630-2288-481C-9F30-F14AF29323E2}" dt="2022-01-25T14:18:45.607" v="14" actId="20577"/>
        <pc:sldMkLst>
          <pc:docMk/>
          <pc:sldMk cId="0" sldId="286"/>
        </pc:sldMkLst>
      </pc:sldChg>
      <pc:sldChg chg="modNotesTx">
        <pc:chgData name="Brunsting, S. (Suzanne)" userId="e7a355e2-d96a-4e46-8f22-0ce56c37bf10" providerId="ADAL" clId="{30262630-2288-481C-9F30-F14AF29323E2}" dt="2022-01-28T13:13:23.135" v="149" actId="20577"/>
        <pc:sldMkLst>
          <pc:docMk/>
          <pc:sldMk cId="0" sldId="288"/>
        </pc:sldMkLst>
      </pc:sldChg>
      <pc:sldChg chg="modSp mod delCm">
        <pc:chgData name="Brunsting, S. (Suzanne)" userId="e7a355e2-d96a-4e46-8f22-0ce56c37bf10" providerId="ADAL" clId="{30262630-2288-481C-9F30-F14AF29323E2}" dt="2022-01-28T13:12:52.180" v="73" actId="1592"/>
        <pc:sldMkLst>
          <pc:docMk/>
          <pc:sldMk cId="0" sldId="289"/>
        </pc:sldMkLst>
        <pc:spChg chg="mod">
          <ac:chgData name="Brunsting, S. (Suzanne)" userId="e7a355e2-d96a-4e46-8f22-0ce56c37bf10" providerId="ADAL" clId="{30262630-2288-481C-9F30-F14AF29323E2}" dt="2022-01-28T13:12:47.422" v="72" actId="6549"/>
          <ac:spMkLst>
            <pc:docMk/>
            <pc:sldMk cId="0" sldId="289"/>
            <ac:spMk id="858" creationId="{00000000-0000-0000-0000-000000000000}"/>
          </ac:spMkLst>
        </pc:spChg>
      </pc:sldChg>
      <pc:sldChg chg="delCm">
        <pc:chgData name="Brunsting, S. (Suzanne)" userId="e7a355e2-d96a-4e46-8f22-0ce56c37bf10" providerId="ADAL" clId="{30262630-2288-481C-9F30-F14AF29323E2}" dt="2022-01-25T07:24:58.217" v="10" actId="1592"/>
        <pc:sldMkLst>
          <pc:docMk/>
          <pc:sldMk cId="0" sldId="295"/>
        </pc:sldMkLst>
      </pc:sldChg>
      <pc:sldChg chg="modSp mod">
        <pc:chgData name="Brunsting, S. (Suzanne)" userId="e7a355e2-d96a-4e46-8f22-0ce56c37bf10" providerId="ADAL" clId="{30262630-2288-481C-9F30-F14AF29323E2}" dt="2022-01-28T13:14:31.245" v="228" actId="20577"/>
        <pc:sldMkLst>
          <pc:docMk/>
          <pc:sldMk cId="0" sldId="296"/>
        </pc:sldMkLst>
        <pc:spChg chg="mod">
          <ac:chgData name="Brunsting, S. (Suzanne)" userId="e7a355e2-d96a-4e46-8f22-0ce56c37bf10" providerId="ADAL" clId="{30262630-2288-481C-9F30-F14AF29323E2}" dt="2022-01-28T13:14:31.245" v="228" actId="20577"/>
          <ac:spMkLst>
            <pc:docMk/>
            <pc:sldMk cId="0" sldId="296"/>
            <ac:spMk id="965" creationId="{00000000-0000-0000-0000-000000000000}"/>
          </ac:spMkLst>
        </pc:spChg>
      </pc:sldChg>
      <pc:sldChg chg="delCm">
        <pc:chgData name="Brunsting, S. (Suzanne)" userId="e7a355e2-d96a-4e46-8f22-0ce56c37bf10" providerId="ADAL" clId="{30262630-2288-481C-9F30-F14AF29323E2}" dt="2022-01-25T07:25:17.434" v="11" actId="1592"/>
        <pc:sldMkLst>
          <pc:docMk/>
          <pc:sldMk cId="0" sldId="302"/>
        </pc:sldMkLst>
      </pc:sldChg>
      <pc:sldChg chg="modSp mod">
        <pc:chgData name="Brunsting, S. (Suzanne)" userId="e7a355e2-d96a-4e46-8f22-0ce56c37bf10" providerId="ADAL" clId="{30262630-2288-481C-9F30-F14AF29323E2}" dt="2022-01-28T13:43:32.236" v="230" actId="20577"/>
        <pc:sldMkLst>
          <pc:docMk/>
          <pc:sldMk cId="0" sldId="306"/>
        </pc:sldMkLst>
        <pc:spChg chg="mod">
          <ac:chgData name="Brunsting, S. (Suzanne)" userId="e7a355e2-d96a-4e46-8f22-0ce56c37bf10" providerId="ADAL" clId="{30262630-2288-481C-9F30-F14AF29323E2}" dt="2022-01-28T13:43:32.236" v="230" actId="20577"/>
          <ac:spMkLst>
            <pc:docMk/>
            <pc:sldMk cId="0" sldId="306"/>
            <ac:spMk id="1132" creationId="{00000000-0000-0000-0000-000000000000}"/>
          </ac:spMkLst>
        </pc:spChg>
      </pc:sldChg>
      <pc:sldChg chg="add ord">
        <pc:chgData name="Brunsting, S. (Suzanne)" userId="e7a355e2-d96a-4e46-8f22-0ce56c37bf10" providerId="ADAL" clId="{30262630-2288-481C-9F30-F14AF29323E2}" dt="2022-01-25T07:23:05.376" v="9"/>
        <pc:sldMkLst>
          <pc:docMk/>
          <pc:sldMk cId="2417158395" sldId="356"/>
        </pc:sldMkLst>
      </pc:sldChg>
      <pc:sldChg chg="new del">
        <pc:chgData name="Brunsting, S. (Suzanne)" userId="e7a355e2-d96a-4e46-8f22-0ce56c37bf10" providerId="ADAL" clId="{30262630-2288-481C-9F30-F14AF29323E2}" dt="2022-01-25T14:23:10.397" v="16" actId="47"/>
        <pc:sldMkLst>
          <pc:docMk/>
          <pc:sldMk cId="1020014597" sldId="357"/>
        </pc:sldMkLst>
      </pc:sldChg>
    </pc:docChg>
  </pc:docChgLst>
  <pc:docChgLst>
    <pc:chgData name="Cox, E.P. (Evie)" userId="f6b3c370-290a-4e88-b8db-367b8bdc2915" providerId="ADAL" clId="{55662884-6D14-45FE-98E4-4E2A21E6094D}"/>
    <pc:docChg chg="modSld">
      <pc:chgData name="Cox, E.P. (Evie)" userId="f6b3c370-290a-4e88-b8db-367b8bdc2915" providerId="ADAL" clId="{55662884-6D14-45FE-98E4-4E2A21E6094D}" dt="2022-05-24T14:45:59.350" v="56"/>
      <pc:docMkLst>
        <pc:docMk/>
      </pc:docMkLst>
      <pc:sldChg chg="addSp modSp">
        <pc:chgData name="Cox, E.P. (Evie)" userId="f6b3c370-290a-4e88-b8db-367b8bdc2915" providerId="ADAL" clId="{55662884-6D14-45FE-98E4-4E2A21E6094D}" dt="2022-05-24T14:45:59.350" v="56"/>
        <pc:sldMkLst>
          <pc:docMk/>
          <pc:sldMk cId="0" sldId="257"/>
        </pc:sldMkLst>
        <pc:spChg chg="add mod">
          <ac:chgData name="Cox, E.P. (Evie)" userId="f6b3c370-290a-4e88-b8db-367b8bdc2915" providerId="ADAL" clId="{55662884-6D14-45FE-98E4-4E2A21E6094D}" dt="2022-05-24T14:45:59.350" v="56"/>
          <ac:spMkLst>
            <pc:docMk/>
            <pc:sldMk cId="0" sldId="257"/>
            <ac:spMk id="8" creationId="{471B2EDF-4D8E-4585-A03A-F60CA5867437}"/>
          </ac:spMkLst>
        </pc:spChg>
      </pc:sldChg>
      <pc:sldChg chg="addSp modSp mod">
        <pc:chgData name="Cox, E.P. (Evie)" userId="f6b3c370-290a-4e88-b8db-367b8bdc2915" providerId="ADAL" clId="{55662884-6D14-45FE-98E4-4E2A21E6094D}" dt="2022-05-24T14:44:44.223" v="1" actId="1076"/>
        <pc:sldMkLst>
          <pc:docMk/>
          <pc:sldMk cId="0" sldId="259"/>
        </pc:sldMkLst>
        <pc:spChg chg="add mod">
          <ac:chgData name="Cox, E.P. (Evie)" userId="f6b3c370-290a-4e88-b8db-367b8bdc2915" providerId="ADAL" clId="{55662884-6D14-45FE-98E4-4E2A21E6094D}" dt="2022-05-24T14:44:44.223" v="1" actId="1076"/>
          <ac:spMkLst>
            <pc:docMk/>
            <pc:sldMk cId="0" sldId="259"/>
            <ac:spMk id="12" creationId="{F038FB9D-94BB-41FC-BE64-725B28ED2E64}"/>
          </ac:spMkLst>
        </pc:spChg>
      </pc:sldChg>
      <pc:sldChg chg="addSp modSp">
        <pc:chgData name="Cox, E.P. (Evie)" userId="f6b3c370-290a-4e88-b8db-367b8bdc2915" providerId="ADAL" clId="{55662884-6D14-45FE-98E4-4E2A21E6094D}" dt="2022-05-24T14:44:47.132" v="2"/>
        <pc:sldMkLst>
          <pc:docMk/>
          <pc:sldMk cId="0" sldId="260"/>
        </pc:sldMkLst>
        <pc:spChg chg="add mod">
          <ac:chgData name="Cox, E.P. (Evie)" userId="f6b3c370-290a-4e88-b8db-367b8bdc2915" providerId="ADAL" clId="{55662884-6D14-45FE-98E4-4E2A21E6094D}" dt="2022-05-24T14:44:47.132" v="2"/>
          <ac:spMkLst>
            <pc:docMk/>
            <pc:sldMk cId="0" sldId="260"/>
            <ac:spMk id="6" creationId="{2CFCA218-C772-42CB-BD77-D9408693378E}"/>
          </ac:spMkLst>
        </pc:spChg>
      </pc:sldChg>
      <pc:sldChg chg="addSp modSp">
        <pc:chgData name="Cox, E.P. (Evie)" userId="f6b3c370-290a-4e88-b8db-367b8bdc2915" providerId="ADAL" clId="{55662884-6D14-45FE-98E4-4E2A21E6094D}" dt="2022-05-24T14:44:50.803" v="3"/>
        <pc:sldMkLst>
          <pc:docMk/>
          <pc:sldMk cId="0" sldId="261"/>
        </pc:sldMkLst>
        <pc:spChg chg="add mod">
          <ac:chgData name="Cox, E.P. (Evie)" userId="f6b3c370-290a-4e88-b8db-367b8bdc2915" providerId="ADAL" clId="{55662884-6D14-45FE-98E4-4E2A21E6094D}" dt="2022-05-24T14:44:50.803" v="3"/>
          <ac:spMkLst>
            <pc:docMk/>
            <pc:sldMk cId="0" sldId="261"/>
            <ac:spMk id="8" creationId="{A792C503-F215-4282-9131-93D58443AC4B}"/>
          </ac:spMkLst>
        </pc:spChg>
      </pc:sldChg>
      <pc:sldChg chg="addSp modSp">
        <pc:chgData name="Cox, E.P. (Evie)" userId="f6b3c370-290a-4e88-b8db-367b8bdc2915" providerId="ADAL" clId="{55662884-6D14-45FE-98E4-4E2A21E6094D}" dt="2022-05-24T14:44:52.450" v="4"/>
        <pc:sldMkLst>
          <pc:docMk/>
          <pc:sldMk cId="0" sldId="262"/>
        </pc:sldMkLst>
        <pc:spChg chg="add mod">
          <ac:chgData name="Cox, E.P. (Evie)" userId="f6b3c370-290a-4e88-b8db-367b8bdc2915" providerId="ADAL" clId="{55662884-6D14-45FE-98E4-4E2A21E6094D}" dt="2022-05-24T14:44:52.450" v="4"/>
          <ac:spMkLst>
            <pc:docMk/>
            <pc:sldMk cId="0" sldId="262"/>
            <ac:spMk id="36" creationId="{12F3AC23-C54A-4505-8DA1-97817DA21DE6}"/>
          </ac:spMkLst>
        </pc:spChg>
      </pc:sldChg>
      <pc:sldChg chg="addSp modSp">
        <pc:chgData name="Cox, E.P. (Evie)" userId="f6b3c370-290a-4e88-b8db-367b8bdc2915" providerId="ADAL" clId="{55662884-6D14-45FE-98E4-4E2A21E6094D}" dt="2022-05-24T14:44:54.437" v="5"/>
        <pc:sldMkLst>
          <pc:docMk/>
          <pc:sldMk cId="0" sldId="263"/>
        </pc:sldMkLst>
        <pc:spChg chg="add mod">
          <ac:chgData name="Cox, E.P. (Evie)" userId="f6b3c370-290a-4e88-b8db-367b8bdc2915" providerId="ADAL" clId="{55662884-6D14-45FE-98E4-4E2A21E6094D}" dt="2022-05-24T14:44:54.437" v="5"/>
          <ac:spMkLst>
            <pc:docMk/>
            <pc:sldMk cId="0" sldId="263"/>
            <ac:spMk id="49" creationId="{5E6D7C1F-911F-4D97-907E-153FF37FD675}"/>
          </ac:spMkLst>
        </pc:spChg>
      </pc:sldChg>
      <pc:sldChg chg="addSp modSp">
        <pc:chgData name="Cox, E.P. (Evie)" userId="f6b3c370-290a-4e88-b8db-367b8bdc2915" providerId="ADAL" clId="{55662884-6D14-45FE-98E4-4E2A21E6094D}" dt="2022-05-24T14:44:55.933" v="6"/>
        <pc:sldMkLst>
          <pc:docMk/>
          <pc:sldMk cId="0" sldId="264"/>
        </pc:sldMkLst>
        <pc:spChg chg="add mod">
          <ac:chgData name="Cox, E.P. (Evie)" userId="f6b3c370-290a-4e88-b8db-367b8bdc2915" providerId="ADAL" clId="{55662884-6D14-45FE-98E4-4E2A21E6094D}" dt="2022-05-24T14:44:55.933" v="6"/>
          <ac:spMkLst>
            <pc:docMk/>
            <pc:sldMk cId="0" sldId="264"/>
            <ac:spMk id="9" creationId="{73DFBC3A-E4F7-4E91-9EDB-F4B3BD375F40}"/>
          </ac:spMkLst>
        </pc:spChg>
      </pc:sldChg>
      <pc:sldChg chg="addSp modSp">
        <pc:chgData name="Cox, E.P. (Evie)" userId="f6b3c370-290a-4e88-b8db-367b8bdc2915" providerId="ADAL" clId="{55662884-6D14-45FE-98E4-4E2A21E6094D}" dt="2022-05-24T14:44:57.219" v="7"/>
        <pc:sldMkLst>
          <pc:docMk/>
          <pc:sldMk cId="0" sldId="265"/>
        </pc:sldMkLst>
        <pc:spChg chg="add mod">
          <ac:chgData name="Cox, E.P. (Evie)" userId="f6b3c370-290a-4e88-b8db-367b8bdc2915" providerId="ADAL" clId="{55662884-6D14-45FE-98E4-4E2A21E6094D}" dt="2022-05-24T14:44:57.219" v="7"/>
          <ac:spMkLst>
            <pc:docMk/>
            <pc:sldMk cId="0" sldId="265"/>
            <ac:spMk id="6" creationId="{4D1E2352-2B87-4C30-8C26-FB9D4C60442E}"/>
          </ac:spMkLst>
        </pc:spChg>
      </pc:sldChg>
      <pc:sldChg chg="addSp modSp">
        <pc:chgData name="Cox, E.P. (Evie)" userId="f6b3c370-290a-4e88-b8db-367b8bdc2915" providerId="ADAL" clId="{55662884-6D14-45FE-98E4-4E2A21E6094D}" dt="2022-05-24T14:45:00.877" v="8"/>
        <pc:sldMkLst>
          <pc:docMk/>
          <pc:sldMk cId="0" sldId="266"/>
        </pc:sldMkLst>
        <pc:spChg chg="add mod">
          <ac:chgData name="Cox, E.P. (Evie)" userId="f6b3c370-290a-4e88-b8db-367b8bdc2915" providerId="ADAL" clId="{55662884-6D14-45FE-98E4-4E2A21E6094D}" dt="2022-05-24T14:45:00.877" v="8"/>
          <ac:spMkLst>
            <pc:docMk/>
            <pc:sldMk cId="0" sldId="266"/>
            <ac:spMk id="11" creationId="{CF617C2E-11D6-478C-8F3E-92A372CAEF6E}"/>
          </ac:spMkLst>
        </pc:spChg>
      </pc:sldChg>
      <pc:sldChg chg="addSp modSp">
        <pc:chgData name="Cox, E.P. (Evie)" userId="f6b3c370-290a-4e88-b8db-367b8bdc2915" providerId="ADAL" clId="{55662884-6D14-45FE-98E4-4E2A21E6094D}" dt="2022-05-24T14:45:03.342" v="10"/>
        <pc:sldMkLst>
          <pc:docMk/>
          <pc:sldMk cId="0" sldId="267"/>
        </pc:sldMkLst>
        <pc:spChg chg="add mod">
          <ac:chgData name="Cox, E.P. (Evie)" userId="f6b3c370-290a-4e88-b8db-367b8bdc2915" providerId="ADAL" clId="{55662884-6D14-45FE-98E4-4E2A21E6094D}" dt="2022-05-24T14:45:03.342" v="10"/>
          <ac:spMkLst>
            <pc:docMk/>
            <pc:sldMk cId="0" sldId="267"/>
            <ac:spMk id="50" creationId="{82E2F508-12AF-4DD9-B04C-C38C33631E3D}"/>
          </ac:spMkLst>
        </pc:spChg>
      </pc:sldChg>
      <pc:sldChg chg="addSp modSp">
        <pc:chgData name="Cox, E.P. (Evie)" userId="f6b3c370-290a-4e88-b8db-367b8bdc2915" providerId="ADAL" clId="{55662884-6D14-45FE-98E4-4E2A21E6094D}" dt="2022-05-24T14:45:04.039" v="11"/>
        <pc:sldMkLst>
          <pc:docMk/>
          <pc:sldMk cId="0" sldId="268"/>
        </pc:sldMkLst>
        <pc:spChg chg="add mod">
          <ac:chgData name="Cox, E.P. (Evie)" userId="f6b3c370-290a-4e88-b8db-367b8bdc2915" providerId="ADAL" clId="{55662884-6D14-45FE-98E4-4E2A21E6094D}" dt="2022-05-24T14:45:04.039" v="11"/>
          <ac:spMkLst>
            <pc:docMk/>
            <pc:sldMk cId="0" sldId="268"/>
            <ac:spMk id="9" creationId="{30824843-C703-4E02-9B2D-6A2E862AE8B3}"/>
          </ac:spMkLst>
        </pc:spChg>
      </pc:sldChg>
      <pc:sldChg chg="addSp modSp">
        <pc:chgData name="Cox, E.P. (Evie)" userId="f6b3c370-290a-4e88-b8db-367b8bdc2915" providerId="ADAL" clId="{55662884-6D14-45FE-98E4-4E2A21E6094D}" dt="2022-05-24T14:45:05.142" v="12"/>
        <pc:sldMkLst>
          <pc:docMk/>
          <pc:sldMk cId="0" sldId="269"/>
        </pc:sldMkLst>
        <pc:spChg chg="add mod">
          <ac:chgData name="Cox, E.P. (Evie)" userId="f6b3c370-290a-4e88-b8db-367b8bdc2915" providerId="ADAL" clId="{55662884-6D14-45FE-98E4-4E2A21E6094D}" dt="2022-05-24T14:45:05.142" v="12"/>
          <ac:spMkLst>
            <pc:docMk/>
            <pc:sldMk cId="0" sldId="269"/>
            <ac:spMk id="35" creationId="{A6D938DB-6F74-4F38-9A23-55E07C718CF2}"/>
          </ac:spMkLst>
        </pc:spChg>
      </pc:sldChg>
      <pc:sldChg chg="addSp modSp">
        <pc:chgData name="Cox, E.P. (Evie)" userId="f6b3c370-290a-4e88-b8db-367b8bdc2915" providerId="ADAL" clId="{55662884-6D14-45FE-98E4-4E2A21E6094D}" dt="2022-05-24T14:45:05.960" v="13"/>
        <pc:sldMkLst>
          <pc:docMk/>
          <pc:sldMk cId="0" sldId="270"/>
        </pc:sldMkLst>
        <pc:spChg chg="add mod">
          <ac:chgData name="Cox, E.P. (Evie)" userId="f6b3c370-290a-4e88-b8db-367b8bdc2915" providerId="ADAL" clId="{55662884-6D14-45FE-98E4-4E2A21E6094D}" dt="2022-05-24T14:45:05.960" v="13"/>
          <ac:spMkLst>
            <pc:docMk/>
            <pc:sldMk cId="0" sldId="270"/>
            <ac:spMk id="16" creationId="{E79AE3A8-4313-48C2-BC8D-0698463C9570}"/>
          </ac:spMkLst>
        </pc:spChg>
      </pc:sldChg>
      <pc:sldChg chg="addSp modSp">
        <pc:chgData name="Cox, E.P. (Evie)" userId="f6b3c370-290a-4e88-b8db-367b8bdc2915" providerId="ADAL" clId="{55662884-6D14-45FE-98E4-4E2A21E6094D}" dt="2022-05-24T14:45:07.391" v="14"/>
        <pc:sldMkLst>
          <pc:docMk/>
          <pc:sldMk cId="0" sldId="271"/>
        </pc:sldMkLst>
        <pc:spChg chg="add mod">
          <ac:chgData name="Cox, E.P. (Evie)" userId="f6b3c370-290a-4e88-b8db-367b8bdc2915" providerId="ADAL" clId="{55662884-6D14-45FE-98E4-4E2A21E6094D}" dt="2022-05-24T14:45:07.391" v="14"/>
          <ac:spMkLst>
            <pc:docMk/>
            <pc:sldMk cId="0" sldId="271"/>
            <ac:spMk id="11" creationId="{834EE959-B6D9-4268-8AAA-F3C67ABF49B0}"/>
          </ac:spMkLst>
        </pc:spChg>
      </pc:sldChg>
      <pc:sldChg chg="addSp modSp">
        <pc:chgData name="Cox, E.P. (Evie)" userId="f6b3c370-290a-4e88-b8db-367b8bdc2915" providerId="ADAL" clId="{55662884-6D14-45FE-98E4-4E2A21E6094D}" dt="2022-05-24T14:45:09.513" v="16"/>
        <pc:sldMkLst>
          <pc:docMk/>
          <pc:sldMk cId="0" sldId="272"/>
        </pc:sldMkLst>
        <pc:spChg chg="add mod">
          <ac:chgData name="Cox, E.P. (Evie)" userId="f6b3c370-290a-4e88-b8db-367b8bdc2915" providerId="ADAL" clId="{55662884-6D14-45FE-98E4-4E2A21E6094D}" dt="2022-05-24T14:45:09.513" v="16"/>
          <ac:spMkLst>
            <pc:docMk/>
            <pc:sldMk cId="0" sldId="272"/>
            <ac:spMk id="9" creationId="{EFECF19B-B075-42F3-BE39-CF77F7FC812C}"/>
          </ac:spMkLst>
        </pc:spChg>
      </pc:sldChg>
      <pc:sldChg chg="addSp modSp">
        <pc:chgData name="Cox, E.P. (Evie)" userId="f6b3c370-290a-4e88-b8db-367b8bdc2915" providerId="ADAL" clId="{55662884-6D14-45FE-98E4-4E2A21E6094D}" dt="2022-05-24T14:45:08.955" v="15"/>
        <pc:sldMkLst>
          <pc:docMk/>
          <pc:sldMk cId="0" sldId="273"/>
        </pc:sldMkLst>
        <pc:spChg chg="add mod">
          <ac:chgData name="Cox, E.P. (Evie)" userId="f6b3c370-290a-4e88-b8db-367b8bdc2915" providerId="ADAL" clId="{55662884-6D14-45FE-98E4-4E2A21E6094D}" dt="2022-05-24T14:45:08.955" v="15"/>
          <ac:spMkLst>
            <pc:docMk/>
            <pc:sldMk cId="0" sldId="273"/>
            <ac:spMk id="9" creationId="{8C30B7F0-E7FF-49DD-8C17-30F4A1EB6074}"/>
          </ac:spMkLst>
        </pc:spChg>
      </pc:sldChg>
      <pc:sldChg chg="addSp modSp">
        <pc:chgData name="Cox, E.P. (Evie)" userId="f6b3c370-290a-4e88-b8db-367b8bdc2915" providerId="ADAL" clId="{55662884-6D14-45FE-98E4-4E2A21E6094D}" dt="2022-05-24T14:45:10.089" v="17"/>
        <pc:sldMkLst>
          <pc:docMk/>
          <pc:sldMk cId="0" sldId="274"/>
        </pc:sldMkLst>
        <pc:spChg chg="add mod">
          <ac:chgData name="Cox, E.P. (Evie)" userId="f6b3c370-290a-4e88-b8db-367b8bdc2915" providerId="ADAL" clId="{55662884-6D14-45FE-98E4-4E2A21E6094D}" dt="2022-05-24T14:45:10.089" v="17"/>
          <ac:spMkLst>
            <pc:docMk/>
            <pc:sldMk cId="0" sldId="274"/>
            <ac:spMk id="17" creationId="{BE9A9863-D14F-4E98-A71F-BADF3FF9B690}"/>
          </ac:spMkLst>
        </pc:spChg>
      </pc:sldChg>
      <pc:sldChg chg="addSp modSp">
        <pc:chgData name="Cox, E.P. (Evie)" userId="f6b3c370-290a-4e88-b8db-367b8bdc2915" providerId="ADAL" clId="{55662884-6D14-45FE-98E4-4E2A21E6094D}" dt="2022-05-24T14:45:11.115" v="18"/>
        <pc:sldMkLst>
          <pc:docMk/>
          <pc:sldMk cId="0" sldId="275"/>
        </pc:sldMkLst>
        <pc:spChg chg="add mod">
          <ac:chgData name="Cox, E.P. (Evie)" userId="f6b3c370-290a-4e88-b8db-367b8bdc2915" providerId="ADAL" clId="{55662884-6D14-45FE-98E4-4E2A21E6094D}" dt="2022-05-24T14:45:11.115" v="18"/>
          <ac:spMkLst>
            <pc:docMk/>
            <pc:sldMk cId="0" sldId="275"/>
            <ac:spMk id="15" creationId="{B38941B6-46C3-4877-88AE-9F479C44F7AC}"/>
          </ac:spMkLst>
        </pc:spChg>
      </pc:sldChg>
      <pc:sldChg chg="addSp modSp mod">
        <pc:chgData name="Cox, E.P. (Evie)" userId="f6b3c370-290a-4e88-b8db-367b8bdc2915" providerId="ADAL" clId="{55662884-6D14-45FE-98E4-4E2A21E6094D}" dt="2022-05-24T14:45:14.134" v="20" actId="167"/>
        <pc:sldMkLst>
          <pc:docMk/>
          <pc:sldMk cId="0" sldId="276"/>
        </pc:sldMkLst>
        <pc:spChg chg="add mod ord">
          <ac:chgData name="Cox, E.P. (Evie)" userId="f6b3c370-290a-4e88-b8db-367b8bdc2915" providerId="ADAL" clId="{55662884-6D14-45FE-98E4-4E2A21E6094D}" dt="2022-05-24T14:45:14.134" v="20" actId="167"/>
          <ac:spMkLst>
            <pc:docMk/>
            <pc:sldMk cId="0" sldId="276"/>
            <ac:spMk id="14" creationId="{9929F605-25D3-4AE1-86B3-FF627E7CABC5}"/>
          </ac:spMkLst>
        </pc:spChg>
      </pc:sldChg>
      <pc:sldChg chg="addSp modSp">
        <pc:chgData name="Cox, E.P. (Evie)" userId="f6b3c370-290a-4e88-b8db-367b8bdc2915" providerId="ADAL" clId="{55662884-6D14-45FE-98E4-4E2A21E6094D}" dt="2022-05-24T14:45:16.172" v="21"/>
        <pc:sldMkLst>
          <pc:docMk/>
          <pc:sldMk cId="0" sldId="277"/>
        </pc:sldMkLst>
        <pc:spChg chg="add mod">
          <ac:chgData name="Cox, E.P. (Evie)" userId="f6b3c370-290a-4e88-b8db-367b8bdc2915" providerId="ADAL" clId="{55662884-6D14-45FE-98E4-4E2A21E6094D}" dt="2022-05-24T14:45:16.172" v="21"/>
          <ac:spMkLst>
            <pc:docMk/>
            <pc:sldMk cId="0" sldId="277"/>
            <ac:spMk id="15" creationId="{747740CB-220C-4080-A598-7222A8DA761F}"/>
          </ac:spMkLst>
        </pc:spChg>
      </pc:sldChg>
      <pc:sldChg chg="addSp modSp">
        <pc:chgData name="Cox, E.P. (Evie)" userId="f6b3c370-290a-4e88-b8db-367b8bdc2915" providerId="ADAL" clId="{55662884-6D14-45FE-98E4-4E2A21E6094D}" dt="2022-05-24T14:45:16.978" v="22"/>
        <pc:sldMkLst>
          <pc:docMk/>
          <pc:sldMk cId="0" sldId="278"/>
        </pc:sldMkLst>
        <pc:spChg chg="add mod">
          <ac:chgData name="Cox, E.P. (Evie)" userId="f6b3c370-290a-4e88-b8db-367b8bdc2915" providerId="ADAL" clId="{55662884-6D14-45FE-98E4-4E2A21E6094D}" dt="2022-05-24T14:45:16.978" v="22"/>
          <ac:spMkLst>
            <pc:docMk/>
            <pc:sldMk cId="0" sldId="278"/>
            <ac:spMk id="13" creationId="{ACB6DA26-4FA7-4070-878C-618A3FFC4F1C}"/>
          </ac:spMkLst>
        </pc:spChg>
      </pc:sldChg>
      <pc:sldChg chg="addSp modSp">
        <pc:chgData name="Cox, E.P. (Evie)" userId="f6b3c370-290a-4e88-b8db-367b8bdc2915" providerId="ADAL" clId="{55662884-6D14-45FE-98E4-4E2A21E6094D}" dt="2022-05-24T14:45:17.397" v="23"/>
        <pc:sldMkLst>
          <pc:docMk/>
          <pc:sldMk cId="0" sldId="279"/>
        </pc:sldMkLst>
        <pc:spChg chg="add mod">
          <ac:chgData name="Cox, E.P. (Evie)" userId="f6b3c370-290a-4e88-b8db-367b8bdc2915" providerId="ADAL" clId="{55662884-6D14-45FE-98E4-4E2A21E6094D}" dt="2022-05-24T14:45:17.397" v="23"/>
          <ac:spMkLst>
            <pc:docMk/>
            <pc:sldMk cId="0" sldId="279"/>
            <ac:spMk id="7" creationId="{B1645EEA-EEDE-4D7C-A914-37C89098CD0F}"/>
          </ac:spMkLst>
        </pc:spChg>
      </pc:sldChg>
      <pc:sldChg chg="addSp modSp">
        <pc:chgData name="Cox, E.P. (Evie)" userId="f6b3c370-290a-4e88-b8db-367b8bdc2915" providerId="ADAL" clId="{55662884-6D14-45FE-98E4-4E2A21E6094D}" dt="2022-05-24T14:45:18.330" v="24"/>
        <pc:sldMkLst>
          <pc:docMk/>
          <pc:sldMk cId="0" sldId="280"/>
        </pc:sldMkLst>
        <pc:spChg chg="add mod">
          <ac:chgData name="Cox, E.P. (Evie)" userId="f6b3c370-290a-4e88-b8db-367b8bdc2915" providerId="ADAL" clId="{55662884-6D14-45FE-98E4-4E2A21E6094D}" dt="2022-05-24T14:45:18.330" v="24"/>
          <ac:spMkLst>
            <pc:docMk/>
            <pc:sldMk cId="0" sldId="280"/>
            <ac:spMk id="31" creationId="{CDC89DFE-C093-4DA1-AB8A-728C3A8D66E5}"/>
          </ac:spMkLst>
        </pc:spChg>
      </pc:sldChg>
      <pc:sldChg chg="addSp modSp">
        <pc:chgData name="Cox, E.P. (Evie)" userId="f6b3c370-290a-4e88-b8db-367b8bdc2915" providerId="ADAL" clId="{55662884-6D14-45FE-98E4-4E2A21E6094D}" dt="2022-05-24T14:45:19.614" v="25"/>
        <pc:sldMkLst>
          <pc:docMk/>
          <pc:sldMk cId="0" sldId="281"/>
        </pc:sldMkLst>
        <pc:spChg chg="add mod">
          <ac:chgData name="Cox, E.P. (Evie)" userId="f6b3c370-290a-4e88-b8db-367b8bdc2915" providerId="ADAL" clId="{55662884-6D14-45FE-98E4-4E2A21E6094D}" dt="2022-05-24T14:45:19.614" v="25"/>
          <ac:spMkLst>
            <pc:docMk/>
            <pc:sldMk cId="0" sldId="281"/>
            <ac:spMk id="7" creationId="{D1667149-CEF3-4CB9-B8CB-FC5C601AE312}"/>
          </ac:spMkLst>
        </pc:spChg>
      </pc:sldChg>
      <pc:sldChg chg="addSp modSp">
        <pc:chgData name="Cox, E.P. (Evie)" userId="f6b3c370-290a-4e88-b8db-367b8bdc2915" providerId="ADAL" clId="{55662884-6D14-45FE-98E4-4E2A21E6094D}" dt="2022-05-24T14:45:20.181" v="26"/>
        <pc:sldMkLst>
          <pc:docMk/>
          <pc:sldMk cId="0" sldId="282"/>
        </pc:sldMkLst>
        <pc:spChg chg="add mod">
          <ac:chgData name="Cox, E.P. (Evie)" userId="f6b3c370-290a-4e88-b8db-367b8bdc2915" providerId="ADAL" clId="{55662884-6D14-45FE-98E4-4E2A21E6094D}" dt="2022-05-24T14:45:20.181" v="26"/>
          <ac:spMkLst>
            <pc:docMk/>
            <pc:sldMk cId="0" sldId="282"/>
            <ac:spMk id="7" creationId="{4575623C-F822-43C8-BEE0-3AB0866C0040}"/>
          </ac:spMkLst>
        </pc:spChg>
      </pc:sldChg>
      <pc:sldChg chg="addSp modSp">
        <pc:chgData name="Cox, E.P. (Evie)" userId="f6b3c370-290a-4e88-b8db-367b8bdc2915" providerId="ADAL" clId="{55662884-6D14-45FE-98E4-4E2A21E6094D}" dt="2022-05-24T14:45:21.431" v="27"/>
        <pc:sldMkLst>
          <pc:docMk/>
          <pc:sldMk cId="0" sldId="283"/>
        </pc:sldMkLst>
        <pc:spChg chg="add mod">
          <ac:chgData name="Cox, E.P. (Evie)" userId="f6b3c370-290a-4e88-b8db-367b8bdc2915" providerId="ADAL" clId="{55662884-6D14-45FE-98E4-4E2A21E6094D}" dt="2022-05-24T14:45:21.431" v="27"/>
          <ac:spMkLst>
            <pc:docMk/>
            <pc:sldMk cId="0" sldId="283"/>
            <ac:spMk id="7" creationId="{1B0303D4-A2C3-40F8-AE11-370F1933DB0B}"/>
          </ac:spMkLst>
        </pc:spChg>
      </pc:sldChg>
      <pc:sldChg chg="addSp modSp">
        <pc:chgData name="Cox, E.P. (Evie)" userId="f6b3c370-290a-4e88-b8db-367b8bdc2915" providerId="ADAL" clId="{55662884-6D14-45FE-98E4-4E2A21E6094D}" dt="2022-05-24T14:45:22.035" v="28"/>
        <pc:sldMkLst>
          <pc:docMk/>
          <pc:sldMk cId="0" sldId="284"/>
        </pc:sldMkLst>
        <pc:spChg chg="add mod">
          <ac:chgData name="Cox, E.P. (Evie)" userId="f6b3c370-290a-4e88-b8db-367b8bdc2915" providerId="ADAL" clId="{55662884-6D14-45FE-98E4-4E2A21E6094D}" dt="2022-05-24T14:45:22.035" v="28"/>
          <ac:spMkLst>
            <pc:docMk/>
            <pc:sldMk cId="0" sldId="284"/>
            <ac:spMk id="7" creationId="{8CB38374-33C4-42DC-96B8-AC9AB581907C}"/>
          </ac:spMkLst>
        </pc:spChg>
      </pc:sldChg>
      <pc:sldChg chg="addSp modSp">
        <pc:chgData name="Cox, E.P. (Evie)" userId="f6b3c370-290a-4e88-b8db-367b8bdc2915" providerId="ADAL" clId="{55662884-6D14-45FE-98E4-4E2A21E6094D}" dt="2022-05-24T14:45:23.035" v="29"/>
        <pc:sldMkLst>
          <pc:docMk/>
          <pc:sldMk cId="0" sldId="285"/>
        </pc:sldMkLst>
        <pc:spChg chg="add mod">
          <ac:chgData name="Cox, E.P. (Evie)" userId="f6b3c370-290a-4e88-b8db-367b8bdc2915" providerId="ADAL" clId="{55662884-6D14-45FE-98E4-4E2A21E6094D}" dt="2022-05-24T14:45:23.035" v="29"/>
          <ac:spMkLst>
            <pc:docMk/>
            <pc:sldMk cId="0" sldId="285"/>
            <ac:spMk id="7" creationId="{14B24702-FB92-4BDD-83FB-935A13C208B7}"/>
          </ac:spMkLst>
        </pc:spChg>
      </pc:sldChg>
      <pc:sldChg chg="addSp modSp">
        <pc:chgData name="Cox, E.P. (Evie)" userId="f6b3c370-290a-4e88-b8db-367b8bdc2915" providerId="ADAL" clId="{55662884-6D14-45FE-98E4-4E2A21E6094D}" dt="2022-05-24T14:45:23.501" v="30"/>
        <pc:sldMkLst>
          <pc:docMk/>
          <pc:sldMk cId="0" sldId="286"/>
        </pc:sldMkLst>
        <pc:spChg chg="add mod">
          <ac:chgData name="Cox, E.P. (Evie)" userId="f6b3c370-290a-4e88-b8db-367b8bdc2915" providerId="ADAL" clId="{55662884-6D14-45FE-98E4-4E2A21E6094D}" dt="2022-05-24T14:45:23.501" v="30"/>
          <ac:spMkLst>
            <pc:docMk/>
            <pc:sldMk cId="0" sldId="286"/>
            <ac:spMk id="9" creationId="{B3EB8D99-0849-4463-A6D5-E3F30ABFD91A}"/>
          </ac:spMkLst>
        </pc:spChg>
      </pc:sldChg>
      <pc:sldChg chg="addSp modSp">
        <pc:chgData name="Cox, E.P. (Evie)" userId="f6b3c370-290a-4e88-b8db-367b8bdc2915" providerId="ADAL" clId="{55662884-6D14-45FE-98E4-4E2A21E6094D}" dt="2022-05-24T14:45:25.864" v="32"/>
        <pc:sldMkLst>
          <pc:docMk/>
          <pc:sldMk cId="0" sldId="287"/>
        </pc:sldMkLst>
        <pc:spChg chg="add mod">
          <ac:chgData name="Cox, E.P. (Evie)" userId="f6b3c370-290a-4e88-b8db-367b8bdc2915" providerId="ADAL" clId="{55662884-6D14-45FE-98E4-4E2A21E6094D}" dt="2022-05-24T14:45:25.864" v="32"/>
          <ac:spMkLst>
            <pc:docMk/>
            <pc:sldMk cId="0" sldId="287"/>
            <ac:spMk id="49" creationId="{245BFB7E-1F66-416D-811B-C504F3989560}"/>
          </ac:spMkLst>
        </pc:spChg>
      </pc:sldChg>
      <pc:sldChg chg="addSp modSp">
        <pc:chgData name="Cox, E.P. (Evie)" userId="f6b3c370-290a-4e88-b8db-367b8bdc2915" providerId="ADAL" clId="{55662884-6D14-45FE-98E4-4E2A21E6094D}" dt="2022-05-24T14:45:27.079" v="33"/>
        <pc:sldMkLst>
          <pc:docMk/>
          <pc:sldMk cId="0" sldId="288"/>
        </pc:sldMkLst>
        <pc:spChg chg="add mod">
          <ac:chgData name="Cox, E.P. (Evie)" userId="f6b3c370-290a-4e88-b8db-367b8bdc2915" providerId="ADAL" clId="{55662884-6D14-45FE-98E4-4E2A21E6094D}" dt="2022-05-24T14:45:27.079" v="33"/>
          <ac:spMkLst>
            <pc:docMk/>
            <pc:sldMk cId="0" sldId="288"/>
            <ac:spMk id="21" creationId="{02AF0C35-5A3B-4EF4-B5A5-3AD100EE2350}"/>
          </ac:spMkLst>
        </pc:spChg>
      </pc:sldChg>
      <pc:sldChg chg="addSp modSp">
        <pc:chgData name="Cox, E.P. (Evie)" userId="f6b3c370-290a-4e88-b8db-367b8bdc2915" providerId="ADAL" clId="{55662884-6D14-45FE-98E4-4E2A21E6094D}" dt="2022-05-24T14:45:27.561" v="34"/>
        <pc:sldMkLst>
          <pc:docMk/>
          <pc:sldMk cId="0" sldId="289"/>
        </pc:sldMkLst>
        <pc:spChg chg="add mod">
          <ac:chgData name="Cox, E.P. (Evie)" userId="f6b3c370-290a-4e88-b8db-367b8bdc2915" providerId="ADAL" clId="{55662884-6D14-45FE-98E4-4E2A21E6094D}" dt="2022-05-24T14:45:27.561" v="34"/>
          <ac:spMkLst>
            <pc:docMk/>
            <pc:sldMk cId="0" sldId="289"/>
            <ac:spMk id="7" creationId="{B4727EF7-0713-4552-AE01-DCDE40067D15}"/>
          </ac:spMkLst>
        </pc:spChg>
      </pc:sldChg>
      <pc:sldChg chg="addSp modSp">
        <pc:chgData name="Cox, E.P. (Evie)" userId="f6b3c370-290a-4e88-b8db-367b8bdc2915" providerId="ADAL" clId="{55662884-6D14-45FE-98E4-4E2A21E6094D}" dt="2022-05-24T14:45:28.075" v="35"/>
        <pc:sldMkLst>
          <pc:docMk/>
          <pc:sldMk cId="0" sldId="290"/>
        </pc:sldMkLst>
        <pc:spChg chg="add mod">
          <ac:chgData name="Cox, E.P. (Evie)" userId="f6b3c370-290a-4e88-b8db-367b8bdc2915" providerId="ADAL" clId="{55662884-6D14-45FE-98E4-4E2A21E6094D}" dt="2022-05-24T14:45:28.075" v="35"/>
          <ac:spMkLst>
            <pc:docMk/>
            <pc:sldMk cId="0" sldId="290"/>
            <ac:spMk id="14" creationId="{DFD1963F-3CF8-4E34-B59A-26931B51629B}"/>
          </ac:spMkLst>
        </pc:spChg>
      </pc:sldChg>
      <pc:sldChg chg="addSp modSp">
        <pc:chgData name="Cox, E.P. (Evie)" userId="f6b3c370-290a-4e88-b8db-367b8bdc2915" providerId="ADAL" clId="{55662884-6D14-45FE-98E4-4E2A21E6094D}" dt="2022-05-24T14:45:29.313" v="36"/>
        <pc:sldMkLst>
          <pc:docMk/>
          <pc:sldMk cId="0" sldId="291"/>
        </pc:sldMkLst>
        <pc:spChg chg="add mod">
          <ac:chgData name="Cox, E.P. (Evie)" userId="f6b3c370-290a-4e88-b8db-367b8bdc2915" providerId="ADAL" clId="{55662884-6D14-45FE-98E4-4E2A21E6094D}" dt="2022-05-24T14:45:29.313" v="36"/>
          <ac:spMkLst>
            <pc:docMk/>
            <pc:sldMk cId="0" sldId="291"/>
            <ac:spMk id="28" creationId="{66C98E17-F8F8-4AB8-B407-8F8D400FC145}"/>
          </ac:spMkLst>
        </pc:spChg>
      </pc:sldChg>
      <pc:sldChg chg="addSp modSp">
        <pc:chgData name="Cox, E.P. (Evie)" userId="f6b3c370-290a-4e88-b8db-367b8bdc2915" providerId="ADAL" clId="{55662884-6D14-45FE-98E4-4E2A21E6094D}" dt="2022-05-24T14:45:29.815" v="37"/>
        <pc:sldMkLst>
          <pc:docMk/>
          <pc:sldMk cId="0" sldId="292"/>
        </pc:sldMkLst>
        <pc:spChg chg="add mod">
          <ac:chgData name="Cox, E.P. (Evie)" userId="f6b3c370-290a-4e88-b8db-367b8bdc2915" providerId="ADAL" clId="{55662884-6D14-45FE-98E4-4E2A21E6094D}" dt="2022-05-24T14:45:29.815" v="37"/>
          <ac:spMkLst>
            <pc:docMk/>
            <pc:sldMk cId="0" sldId="292"/>
            <ac:spMk id="15" creationId="{0A0E77E5-4082-44BD-862F-8F056ABEFBCC}"/>
          </ac:spMkLst>
        </pc:spChg>
      </pc:sldChg>
      <pc:sldChg chg="addSp modSp">
        <pc:chgData name="Cox, E.P. (Evie)" userId="f6b3c370-290a-4e88-b8db-367b8bdc2915" providerId="ADAL" clId="{55662884-6D14-45FE-98E4-4E2A21E6094D}" dt="2022-05-24T14:45:31.555" v="38"/>
        <pc:sldMkLst>
          <pc:docMk/>
          <pc:sldMk cId="0" sldId="293"/>
        </pc:sldMkLst>
        <pc:spChg chg="add mod">
          <ac:chgData name="Cox, E.P. (Evie)" userId="f6b3c370-290a-4e88-b8db-367b8bdc2915" providerId="ADAL" clId="{55662884-6D14-45FE-98E4-4E2A21E6094D}" dt="2022-05-24T14:45:31.555" v="38"/>
          <ac:spMkLst>
            <pc:docMk/>
            <pc:sldMk cId="0" sldId="293"/>
            <ac:spMk id="14" creationId="{58E28DA8-CBD0-4369-B7AB-5E478BE23B66}"/>
          </ac:spMkLst>
        </pc:spChg>
      </pc:sldChg>
      <pc:sldChg chg="addSp modSp">
        <pc:chgData name="Cox, E.P. (Evie)" userId="f6b3c370-290a-4e88-b8db-367b8bdc2915" providerId="ADAL" clId="{55662884-6D14-45FE-98E4-4E2A21E6094D}" dt="2022-05-24T14:45:32.087" v="39"/>
        <pc:sldMkLst>
          <pc:docMk/>
          <pc:sldMk cId="0" sldId="294"/>
        </pc:sldMkLst>
        <pc:spChg chg="add mod">
          <ac:chgData name="Cox, E.P. (Evie)" userId="f6b3c370-290a-4e88-b8db-367b8bdc2915" providerId="ADAL" clId="{55662884-6D14-45FE-98E4-4E2A21E6094D}" dt="2022-05-24T14:45:32.087" v="39"/>
          <ac:spMkLst>
            <pc:docMk/>
            <pc:sldMk cId="0" sldId="294"/>
            <ac:spMk id="10" creationId="{95B77054-3A74-457D-ADAF-8F841AB64450}"/>
          </ac:spMkLst>
        </pc:spChg>
      </pc:sldChg>
      <pc:sldChg chg="addSp modSp">
        <pc:chgData name="Cox, E.P. (Evie)" userId="f6b3c370-290a-4e88-b8db-367b8bdc2915" providerId="ADAL" clId="{55662884-6D14-45FE-98E4-4E2A21E6094D}" dt="2022-05-24T14:45:33.012" v="40"/>
        <pc:sldMkLst>
          <pc:docMk/>
          <pc:sldMk cId="0" sldId="295"/>
        </pc:sldMkLst>
        <pc:spChg chg="add mod">
          <ac:chgData name="Cox, E.P. (Evie)" userId="f6b3c370-290a-4e88-b8db-367b8bdc2915" providerId="ADAL" clId="{55662884-6D14-45FE-98E4-4E2A21E6094D}" dt="2022-05-24T14:45:33.012" v="40"/>
          <ac:spMkLst>
            <pc:docMk/>
            <pc:sldMk cId="0" sldId="295"/>
            <ac:spMk id="13" creationId="{058880E0-2224-4859-B6D5-A24632A1CA31}"/>
          </ac:spMkLst>
        </pc:spChg>
      </pc:sldChg>
      <pc:sldChg chg="addSp modSp">
        <pc:chgData name="Cox, E.P. (Evie)" userId="f6b3c370-290a-4e88-b8db-367b8bdc2915" providerId="ADAL" clId="{55662884-6D14-45FE-98E4-4E2A21E6094D}" dt="2022-05-24T14:45:34.545" v="41"/>
        <pc:sldMkLst>
          <pc:docMk/>
          <pc:sldMk cId="0" sldId="296"/>
        </pc:sldMkLst>
        <pc:spChg chg="add mod">
          <ac:chgData name="Cox, E.P. (Evie)" userId="f6b3c370-290a-4e88-b8db-367b8bdc2915" providerId="ADAL" clId="{55662884-6D14-45FE-98E4-4E2A21E6094D}" dt="2022-05-24T14:45:34.545" v="41"/>
          <ac:spMkLst>
            <pc:docMk/>
            <pc:sldMk cId="0" sldId="296"/>
            <ac:spMk id="12" creationId="{11EABB09-BE98-41F4-8D6E-B4DA903A528A}"/>
          </ac:spMkLst>
        </pc:spChg>
      </pc:sldChg>
      <pc:sldChg chg="addSp modSp">
        <pc:chgData name="Cox, E.P. (Evie)" userId="f6b3c370-290a-4e88-b8db-367b8bdc2915" providerId="ADAL" clId="{55662884-6D14-45FE-98E4-4E2A21E6094D}" dt="2022-05-24T14:45:36.411" v="43"/>
        <pc:sldMkLst>
          <pc:docMk/>
          <pc:sldMk cId="0" sldId="297"/>
        </pc:sldMkLst>
        <pc:spChg chg="add mod">
          <ac:chgData name="Cox, E.P. (Evie)" userId="f6b3c370-290a-4e88-b8db-367b8bdc2915" providerId="ADAL" clId="{55662884-6D14-45FE-98E4-4E2A21E6094D}" dt="2022-05-24T14:45:36.411" v="43"/>
          <ac:spMkLst>
            <pc:docMk/>
            <pc:sldMk cId="0" sldId="297"/>
            <ac:spMk id="49" creationId="{0F867C19-CE2F-4213-BE90-A7B7B2AC6052}"/>
          </ac:spMkLst>
        </pc:spChg>
      </pc:sldChg>
      <pc:sldChg chg="addSp modSp">
        <pc:chgData name="Cox, E.P. (Evie)" userId="f6b3c370-290a-4e88-b8db-367b8bdc2915" providerId="ADAL" clId="{55662884-6D14-45FE-98E4-4E2A21E6094D}" dt="2022-05-24T14:45:36.920" v="44"/>
        <pc:sldMkLst>
          <pc:docMk/>
          <pc:sldMk cId="0" sldId="298"/>
        </pc:sldMkLst>
        <pc:spChg chg="add mod">
          <ac:chgData name="Cox, E.P. (Evie)" userId="f6b3c370-290a-4e88-b8db-367b8bdc2915" providerId="ADAL" clId="{55662884-6D14-45FE-98E4-4E2A21E6094D}" dt="2022-05-24T14:45:36.920" v="44"/>
          <ac:spMkLst>
            <pc:docMk/>
            <pc:sldMk cId="0" sldId="298"/>
            <ac:spMk id="20" creationId="{2F172BD2-37E7-42C7-90BB-4B7C82F5D7D8}"/>
          </ac:spMkLst>
        </pc:spChg>
      </pc:sldChg>
      <pc:sldChg chg="addSp modSp">
        <pc:chgData name="Cox, E.P. (Evie)" userId="f6b3c370-290a-4e88-b8db-367b8bdc2915" providerId="ADAL" clId="{55662884-6D14-45FE-98E4-4E2A21E6094D}" dt="2022-05-24T14:45:38.332" v="45"/>
        <pc:sldMkLst>
          <pc:docMk/>
          <pc:sldMk cId="0" sldId="299"/>
        </pc:sldMkLst>
        <pc:spChg chg="add mod">
          <ac:chgData name="Cox, E.P. (Evie)" userId="f6b3c370-290a-4e88-b8db-367b8bdc2915" providerId="ADAL" clId="{55662884-6D14-45FE-98E4-4E2A21E6094D}" dt="2022-05-24T14:45:38.332" v="45"/>
          <ac:spMkLst>
            <pc:docMk/>
            <pc:sldMk cId="0" sldId="299"/>
            <ac:spMk id="7" creationId="{0E90B3A4-46CF-4576-BE4F-05E794E96161}"/>
          </ac:spMkLst>
        </pc:spChg>
      </pc:sldChg>
      <pc:sldChg chg="addSp modSp">
        <pc:chgData name="Cox, E.P. (Evie)" userId="f6b3c370-290a-4e88-b8db-367b8bdc2915" providerId="ADAL" clId="{55662884-6D14-45FE-98E4-4E2A21E6094D}" dt="2022-05-24T14:45:38.997" v="46"/>
        <pc:sldMkLst>
          <pc:docMk/>
          <pc:sldMk cId="0" sldId="300"/>
        </pc:sldMkLst>
        <pc:spChg chg="add mod">
          <ac:chgData name="Cox, E.P. (Evie)" userId="f6b3c370-290a-4e88-b8db-367b8bdc2915" providerId="ADAL" clId="{55662884-6D14-45FE-98E4-4E2A21E6094D}" dt="2022-05-24T14:45:38.997" v="46"/>
          <ac:spMkLst>
            <pc:docMk/>
            <pc:sldMk cId="0" sldId="300"/>
            <ac:spMk id="11" creationId="{10B59491-7268-4A09-A43F-DF7AAF5D7D9F}"/>
          </ac:spMkLst>
        </pc:spChg>
      </pc:sldChg>
      <pc:sldChg chg="addSp modSp">
        <pc:chgData name="Cox, E.P. (Evie)" userId="f6b3c370-290a-4e88-b8db-367b8bdc2915" providerId="ADAL" clId="{55662884-6D14-45FE-98E4-4E2A21E6094D}" dt="2022-05-24T14:45:40.140" v="47"/>
        <pc:sldMkLst>
          <pc:docMk/>
          <pc:sldMk cId="0" sldId="301"/>
        </pc:sldMkLst>
        <pc:spChg chg="add mod">
          <ac:chgData name="Cox, E.P. (Evie)" userId="f6b3c370-290a-4e88-b8db-367b8bdc2915" providerId="ADAL" clId="{55662884-6D14-45FE-98E4-4E2A21E6094D}" dt="2022-05-24T14:45:40.140" v="47"/>
          <ac:spMkLst>
            <pc:docMk/>
            <pc:sldMk cId="0" sldId="301"/>
            <ac:spMk id="16" creationId="{412ED225-1134-4801-BE47-4E79765CEA89}"/>
          </ac:spMkLst>
        </pc:spChg>
      </pc:sldChg>
      <pc:sldChg chg="addSp modSp">
        <pc:chgData name="Cox, E.P. (Evie)" userId="f6b3c370-290a-4e88-b8db-367b8bdc2915" providerId="ADAL" clId="{55662884-6D14-45FE-98E4-4E2A21E6094D}" dt="2022-05-24T14:45:41.188" v="48"/>
        <pc:sldMkLst>
          <pc:docMk/>
          <pc:sldMk cId="0" sldId="302"/>
        </pc:sldMkLst>
        <pc:spChg chg="add mod">
          <ac:chgData name="Cox, E.P. (Evie)" userId="f6b3c370-290a-4e88-b8db-367b8bdc2915" providerId="ADAL" clId="{55662884-6D14-45FE-98E4-4E2A21E6094D}" dt="2022-05-24T14:45:41.188" v="48"/>
          <ac:spMkLst>
            <pc:docMk/>
            <pc:sldMk cId="0" sldId="302"/>
            <ac:spMk id="13" creationId="{A7073D13-B97D-4C60-8B7E-FCCB3E802C90}"/>
          </ac:spMkLst>
        </pc:spChg>
      </pc:sldChg>
      <pc:sldChg chg="addSp modSp">
        <pc:chgData name="Cox, E.P. (Evie)" userId="f6b3c370-290a-4e88-b8db-367b8bdc2915" providerId="ADAL" clId="{55662884-6D14-45FE-98E4-4E2A21E6094D}" dt="2022-05-24T14:45:41.800" v="49"/>
        <pc:sldMkLst>
          <pc:docMk/>
          <pc:sldMk cId="0" sldId="303"/>
        </pc:sldMkLst>
        <pc:spChg chg="add mod">
          <ac:chgData name="Cox, E.P. (Evie)" userId="f6b3c370-290a-4e88-b8db-367b8bdc2915" providerId="ADAL" clId="{55662884-6D14-45FE-98E4-4E2A21E6094D}" dt="2022-05-24T14:45:41.800" v="49"/>
          <ac:spMkLst>
            <pc:docMk/>
            <pc:sldMk cId="0" sldId="303"/>
            <ac:spMk id="13" creationId="{9B88B156-808A-4C69-98D8-9D05569AF1C6}"/>
          </ac:spMkLst>
        </pc:spChg>
      </pc:sldChg>
      <pc:sldChg chg="addSp modSp">
        <pc:chgData name="Cox, E.P. (Evie)" userId="f6b3c370-290a-4e88-b8db-367b8bdc2915" providerId="ADAL" clId="{55662884-6D14-45FE-98E4-4E2A21E6094D}" dt="2022-05-24T14:45:42.267" v="50"/>
        <pc:sldMkLst>
          <pc:docMk/>
          <pc:sldMk cId="0" sldId="304"/>
        </pc:sldMkLst>
        <pc:spChg chg="add mod">
          <ac:chgData name="Cox, E.P. (Evie)" userId="f6b3c370-290a-4e88-b8db-367b8bdc2915" providerId="ADAL" clId="{55662884-6D14-45FE-98E4-4E2A21E6094D}" dt="2022-05-24T14:45:42.267" v="50"/>
          <ac:spMkLst>
            <pc:docMk/>
            <pc:sldMk cId="0" sldId="304"/>
            <ac:spMk id="14" creationId="{BA1B376C-FB78-44A2-8060-17BAFA377572}"/>
          </ac:spMkLst>
        </pc:spChg>
      </pc:sldChg>
      <pc:sldChg chg="addSp modSp">
        <pc:chgData name="Cox, E.P. (Evie)" userId="f6b3c370-290a-4e88-b8db-367b8bdc2915" providerId="ADAL" clId="{55662884-6D14-45FE-98E4-4E2A21E6094D}" dt="2022-05-24T14:45:43.642" v="51"/>
        <pc:sldMkLst>
          <pc:docMk/>
          <pc:sldMk cId="0" sldId="305"/>
        </pc:sldMkLst>
        <pc:spChg chg="add mod">
          <ac:chgData name="Cox, E.P. (Evie)" userId="f6b3c370-290a-4e88-b8db-367b8bdc2915" providerId="ADAL" clId="{55662884-6D14-45FE-98E4-4E2A21E6094D}" dt="2022-05-24T14:45:43.642" v="51"/>
          <ac:spMkLst>
            <pc:docMk/>
            <pc:sldMk cId="0" sldId="305"/>
            <ac:spMk id="16" creationId="{781D5939-5291-471B-980E-4FF0BC91FD5B}"/>
          </ac:spMkLst>
        </pc:spChg>
      </pc:sldChg>
      <pc:sldChg chg="addSp modSp">
        <pc:chgData name="Cox, E.P. (Evie)" userId="f6b3c370-290a-4e88-b8db-367b8bdc2915" providerId="ADAL" clId="{55662884-6D14-45FE-98E4-4E2A21E6094D}" dt="2022-05-24T14:45:44.993" v="52"/>
        <pc:sldMkLst>
          <pc:docMk/>
          <pc:sldMk cId="0" sldId="306"/>
        </pc:sldMkLst>
        <pc:spChg chg="add mod">
          <ac:chgData name="Cox, E.P. (Evie)" userId="f6b3c370-290a-4e88-b8db-367b8bdc2915" providerId="ADAL" clId="{55662884-6D14-45FE-98E4-4E2A21E6094D}" dt="2022-05-24T14:45:44.993" v="52"/>
          <ac:spMkLst>
            <pc:docMk/>
            <pc:sldMk cId="0" sldId="306"/>
            <ac:spMk id="7" creationId="{1B87F6A6-7515-4701-A0F4-F229ABFC908B}"/>
          </ac:spMkLst>
        </pc:spChg>
      </pc:sldChg>
      <pc:sldChg chg="addSp modSp">
        <pc:chgData name="Cox, E.P. (Evie)" userId="f6b3c370-290a-4e88-b8db-367b8bdc2915" providerId="ADAL" clId="{55662884-6D14-45FE-98E4-4E2A21E6094D}" dt="2022-05-24T14:45:45.537" v="53"/>
        <pc:sldMkLst>
          <pc:docMk/>
          <pc:sldMk cId="0" sldId="307"/>
        </pc:sldMkLst>
        <pc:spChg chg="add mod">
          <ac:chgData name="Cox, E.P. (Evie)" userId="f6b3c370-290a-4e88-b8db-367b8bdc2915" providerId="ADAL" clId="{55662884-6D14-45FE-98E4-4E2A21E6094D}" dt="2022-05-24T14:45:45.537" v="53"/>
          <ac:spMkLst>
            <pc:docMk/>
            <pc:sldMk cId="0" sldId="307"/>
            <ac:spMk id="6" creationId="{23D48B61-E2DF-4065-863E-BE6C1315C9B8}"/>
          </ac:spMkLst>
        </pc:spChg>
      </pc:sldChg>
      <pc:sldChg chg="addSp modSp">
        <pc:chgData name="Cox, E.P. (Evie)" userId="f6b3c370-290a-4e88-b8db-367b8bdc2915" providerId="ADAL" clId="{55662884-6D14-45FE-98E4-4E2A21E6094D}" dt="2022-05-24T14:45:47.004" v="54"/>
        <pc:sldMkLst>
          <pc:docMk/>
          <pc:sldMk cId="0" sldId="308"/>
        </pc:sldMkLst>
        <pc:spChg chg="add mod">
          <ac:chgData name="Cox, E.P. (Evie)" userId="f6b3c370-290a-4e88-b8db-367b8bdc2915" providerId="ADAL" clId="{55662884-6D14-45FE-98E4-4E2A21E6094D}" dt="2022-05-24T14:45:47.004" v="54"/>
          <ac:spMkLst>
            <pc:docMk/>
            <pc:sldMk cId="0" sldId="308"/>
            <ac:spMk id="18" creationId="{C08DA6C7-352B-43FF-8D93-C984F467744C}"/>
          </ac:spMkLst>
        </pc:spChg>
      </pc:sldChg>
      <pc:sldChg chg="addSp modSp">
        <pc:chgData name="Cox, E.P. (Evie)" userId="f6b3c370-290a-4e88-b8db-367b8bdc2915" providerId="ADAL" clId="{55662884-6D14-45FE-98E4-4E2A21E6094D}" dt="2022-05-24T14:45:02.059" v="9"/>
        <pc:sldMkLst>
          <pc:docMk/>
          <pc:sldMk cId="3167313870" sldId="353"/>
        </pc:sldMkLst>
        <pc:spChg chg="add mod">
          <ac:chgData name="Cox, E.P. (Evie)" userId="f6b3c370-290a-4e88-b8db-367b8bdc2915" providerId="ADAL" clId="{55662884-6D14-45FE-98E4-4E2A21E6094D}" dt="2022-05-24T14:45:02.059" v="9"/>
          <ac:spMkLst>
            <pc:docMk/>
            <pc:sldMk cId="3167313870" sldId="353"/>
            <ac:spMk id="6" creationId="{0AFF8589-8C8B-451A-9569-1359BB99B82C}"/>
          </ac:spMkLst>
        </pc:spChg>
      </pc:sldChg>
      <pc:sldChg chg="addSp modSp">
        <pc:chgData name="Cox, E.P. (Evie)" userId="f6b3c370-290a-4e88-b8db-367b8bdc2915" providerId="ADAL" clId="{55662884-6D14-45FE-98E4-4E2A21E6094D}" dt="2022-05-24T14:45:24.611" v="31"/>
        <pc:sldMkLst>
          <pc:docMk/>
          <pc:sldMk cId="4258975795" sldId="354"/>
        </pc:sldMkLst>
        <pc:spChg chg="add mod">
          <ac:chgData name="Cox, E.P. (Evie)" userId="f6b3c370-290a-4e88-b8db-367b8bdc2915" providerId="ADAL" clId="{55662884-6D14-45FE-98E4-4E2A21E6094D}" dt="2022-05-24T14:45:24.611" v="31"/>
          <ac:spMkLst>
            <pc:docMk/>
            <pc:sldMk cId="4258975795" sldId="354"/>
            <ac:spMk id="6" creationId="{43A22379-1B81-418F-8D10-D15DC2171674}"/>
          </ac:spMkLst>
        </pc:spChg>
      </pc:sldChg>
      <pc:sldChg chg="addSp modSp">
        <pc:chgData name="Cox, E.P. (Evie)" userId="f6b3c370-290a-4e88-b8db-367b8bdc2915" providerId="ADAL" clId="{55662884-6D14-45FE-98E4-4E2A21E6094D}" dt="2022-05-24T14:45:35.109" v="42"/>
        <pc:sldMkLst>
          <pc:docMk/>
          <pc:sldMk cId="3878308036" sldId="355"/>
        </pc:sldMkLst>
        <pc:spChg chg="add mod">
          <ac:chgData name="Cox, E.P. (Evie)" userId="f6b3c370-290a-4e88-b8db-367b8bdc2915" providerId="ADAL" clId="{55662884-6D14-45FE-98E4-4E2A21E6094D}" dt="2022-05-24T14:45:35.109" v="42"/>
          <ac:spMkLst>
            <pc:docMk/>
            <pc:sldMk cId="3878308036" sldId="355"/>
            <ac:spMk id="6" creationId="{899EDEC5-6E62-4740-9B1A-2D5602354D06}"/>
          </ac:spMkLst>
        </pc:spChg>
      </pc:sldChg>
      <pc:sldChg chg="addSp modSp">
        <pc:chgData name="Cox, E.P. (Evie)" userId="f6b3c370-290a-4e88-b8db-367b8bdc2915" providerId="ADAL" clId="{55662884-6D14-45FE-98E4-4E2A21E6094D}" dt="2022-05-24T14:45:57.790" v="55"/>
        <pc:sldMkLst>
          <pc:docMk/>
          <pc:sldMk cId="2417158395" sldId="356"/>
        </pc:sldMkLst>
        <pc:spChg chg="add mod">
          <ac:chgData name="Cox, E.P. (Evie)" userId="f6b3c370-290a-4e88-b8db-367b8bdc2915" providerId="ADAL" clId="{55662884-6D14-45FE-98E4-4E2A21E6094D}" dt="2022-05-24T14:45:57.790" v="55"/>
          <ac:spMkLst>
            <pc:docMk/>
            <pc:sldMk cId="2417158395" sldId="356"/>
            <ac:spMk id="11" creationId="{51FA8356-153C-4816-A4FC-531436085F32}"/>
          </ac:spMkLst>
        </pc:spChg>
      </pc:sldChg>
    </pc:docChg>
  </pc:docChgLst>
  <pc:docChgLst>
    <pc:chgData name="Bonenkamp, N.E.J. (Noortje)" userId="ae9216c6-8555-4543-acec-7fa3b5fa5b49" providerId="ADAL" clId="{F8B9686E-C911-4C33-AF04-A227E75F05FE}"/>
    <pc:docChg chg="undo custSel delSld modSld modSection">
      <pc:chgData name="Bonenkamp, N.E.J. (Noortje)" userId="ae9216c6-8555-4543-acec-7fa3b5fa5b49" providerId="ADAL" clId="{F8B9686E-C911-4C33-AF04-A227E75F05FE}" dt="2022-01-18T18:31:46.253" v="583"/>
      <pc:docMkLst>
        <pc:docMk/>
      </pc:docMkLst>
      <pc:sldChg chg="modSp mod modNotesTx">
        <pc:chgData name="Bonenkamp, N.E.J. (Noortje)" userId="ae9216c6-8555-4543-acec-7fa3b5fa5b49" providerId="ADAL" clId="{F8B9686E-C911-4C33-AF04-A227E75F05FE}" dt="2022-01-18T18:13:19.933" v="83" actId="20577"/>
        <pc:sldMkLst>
          <pc:docMk/>
          <pc:sldMk cId="0" sldId="326"/>
        </pc:sldMkLst>
        <pc:spChg chg="mod">
          <ac:chgData name="Bonenkamp, N.E.J. (Noortje)" userId="ae9216c6-8555-4543-acec-7fa3b5fa5b49" providerId="ADAL" clId="{F8B9686E-C911-4C33-AF04-A227E75F05FE}" dt="2022-01-18T18:13:19.933" v="83" actId="20577"/>
          <ac:spMkLst>
            <pc:docMk/>
            <pc:sldMk cId="0" sldId="326"/>
            <ac:spMk id="1443" creationId="{00000000-0000-0000-0000-000000000000}"/>
          </ac:spMkLst>
        </pc:spChg>
      </pc:sldChg>
      <pc:sldChg chg="modSp mod">
        <pc:chgData name="Bonenkamp, N.E.J. (Noortje)" userId="ae9216c6-8555-4543-acec-7fa3b5fa5b49" providerId="ADAL" clId="{F8B9686E-C911-4C33-AF04-A227E75F05FE}" dt="2022-01-18T18:13:37.029" v="84" actId="113"/>
        <pc:sldMkLst>
          <pc:docMk/>
          <pc:sldMk cId="0" sldId="327"/>
        </pc:sldMkLst>
        <pc:spChg chg="mod">
          <ac:chgData name="Bonenkamp, N.E.J. (Noortje)" userId="ae9216c6-8555-4543-acec-7fa3b5fa5b49" providerId="ADAL" clId="{F8B9686E-C911-4C33-AF04-A227E75F05FE}" dt="2022-01-18T18:13:37.029" v="84" actId="113"/>
          <ac:spMkLst>
            <pc:docMk/>
            <pc:sldMk cId="0" sldId="327"/>
            <ac:spMk id="1452" creationId="{00000000-0000-0000-0000-000000000000}"/>
          </ac:spMkLst>
        </pc:spChg>
      </pc:sldChg>
      <pc:sldChg chg="modSp mod modNotesTx">
        <pc:chgData name="Bonenkamp, N.E.J. (Noortje)" userId="ae9216c6-8555-4543-acec-7fa3b5fa5b49" providerId="ADAL" clId="{F8B9686E-C911-4C33-AF04-A227E75F05FE}" dt="2022-01-18T18:14:23.572" v="114" actId="2710"/>
        <pc:sldMkLst>
          <pc:docMk/>
          <pc:sldMk cId="0" sldId="328"/>
        </pc:sldMkLst>
        <pc:spChg chg="mod">
          <ac:chgData name="Bonenkamp, N.E.J. (Noortje)" userId="ae9216c6-8555-4543-acec-7fa3b5fa5b49" providerId="ADAL" clId="{F8B9686E-C911-4C33-AF04-A227E75F05FE}" dt="2022-01-18T18:14:23.572" v="114" actId="2710"/>
          <ac:spMkLst>
            <pc:docMk/>
            <pc:sldMk cId="0" sldId="328"/>
            <ac:spMk id="1461" creationId="{00000000-0000-0000-0000-000000000000}"/>
          </ac:spMkLst>
        </pc:spChg>
      </pc:sldChg>
      <pc:sldChg chg="modSp mod modNotesTx">
        <pc:chgData name="Bonenkamp, N.E.J. (Noortje)" userId="ae9216c6-8555-4543-acec-7fa3b5fa5b49" providerId="ADAL" clId="{F8B9686E-C911-4C33-AF04-A227E75F05FE}" dt="2022-01-18T18:14:50.541" v="138" actId="114"/>
        <pc:sldMkLst>
          <pc:docMk/>
          <pc:sldMk cId="0" sldId="329"/>
        </pc:sldMkLst>
        <pc:spChg chg="mod">
          <ac:chgData name="Bonenkamp, N.E.J. (Noortje)" userId="ae9216c6-8555-4543-acec-7fa3b5fa5b49" providerId="ADAL" clId="{F8B9686E-C911-4C33-AF04-A227E75F05FE}" dt="2022-01-18T18:14:50.541" v="138" actId="114"/>
          <ac:spMkLst>
            <pc:docMk/>
            <pc:sldMk cId="0" sldId="329"/>
            <ac:spMk id="1470" creationId="{00000000-0000-0000-0000-000000000000}"/>
          </ac:spMkLst>
        </pc:spChg>
        <pc:spChg chg="mod">
          <ac:chgData name="Bonenkamp, N.E.J. (Noortje)" userId="ae9216c6-8555-4543-acec-7fa3b5fa5b49" providerId="ADAL" clId="{F8B9686E-C911-4C33-AF04-A227E75F05FE}" dt="2022-01-18T18:14:42.985" v="135" actId="1076"/>
          <ac:spMkLst>
            <pc:docMk/>
            <pc:sldMk cId="0" sldId="329"/>
            <ac:spMk id="1473" creationId="{00000000-0000-0000-0000-000000000000}"/>
          </ac:spMkLst>
        </pc:spChg>
      </pc:sldChg>
      <pc:sldChg chg="modSp mod modNotesTx">
        <pc:chgData name="Bonenkamp, N.E.J. (Noortje)" userId="ae9216c6-8555-4543-acec-7fa3b5fa5b49" providerId="ADAL" clId="{F8B9686E-C911-4C33-AF04-A227E75F05FE}" dt="2022-01-18T18:16:11.836" v="249" actId="2710"/>
        <pc:sldMkLst>
          <pc:docMk/>
          <pc:sldMk cId="0" sldId="330"/>
        </pc:sldMkLst>
        <pc:spChg chg="mod">
          <ac:chgData name="Bonenkamp, N.E.J. (Noortje)" userId="ae9216c6-8555-4543-acec-7fa3b5fa5b49" providerId="ADAL" clId="{F8B9686E-C911-4C33-AF04-A227E75F05FE}" dt="2022-01-18T18:16:11.836" v="249" actId="2710"/>
          <ac:spMkLst>
            <pc:docMk/>
            <pc:sldMk cId="0" sldId="330"/>
            <ac:spMk id="1480" creationId="{00000000-0000-0000-0000-000000000000}"/>
          </ac:spMkLst>
        </pc:spChg>
      </pc:sldChg>
      <pc:sldChg chg="addCm modCm">
        <pc:chgData name="Bonenkamp, N.E.J. (Noortje)" userId="ae9216c6-8555-4543-acec-7fa3b5fa5b49" providerId="ADAL" clId="{F8B9686E-C911-4C33-AF04-A227E75F05FE}" dt="2022-01-18T18:31:46.253" v="583"/>
        <pc:sldMkLst>
          <pc:docMk/>
          <pc:sldMk cId="0" sldId="333"/>
        </pc:sldMkLst>
      </pc:sldChg>
      <pc:sldChg chg="modSp mod">
        <pc:chgData name="Bonenkamp, N.E.J. (Noortje)" userId="ae9216c6-8555-4543-acec-7fa3b5fa5b49" providerId="ADAL" clId="{F8B9686E-C911-4C33-AF04-A227E75F05FE}" dt="2022-01-18T18:17:38.010" v="255" actId="1076"/>
        <pc:sldMkLst>
          <pc:docMk/>
          <pc:sldMk cId="0" sldId="342"/>
        </pc:sldMkLst>
        <pc:spChg chg="mod">
          <ac:chgData name="Bonenkamp, N.E.J. (Noortje)" userId="ae9216c6-8555-4543-acec-7fa3b5fa5b49" providerId="ADAL" clId="{F8B9686E-C911-4C33-AF04-A227E75F05FE}" dt="2022-01-18T18:17:33.717" v="254" actId="20577"/>
          <ac:spMkLst>
            <pc:docMk/>
            <pc:sldMk cId="0" sldId="342"/>
            <ac:spMk id="1633" creationId="{00000000-0000-0000-0000-000000000000}"/>
          </ac:spMkLst>
        </pc:spChg>
        <pc:graphicFrameChg chg="mod modGraphic">
          <ac:chgData name="Bonenkamp, N.E.J. (Noortje)" userId="ae9216c6-8555-4543-acec-7fa3b5fa5b49" providerId="ADAL" clId="{F8B9686E-C911-4C33-AF04-A227E75F05FE}" dt="2022-01-18T18:17:38.010" v="255" actId="1076"/>
          <ac:graphicFrameMkLst>
            <pc:docMk/>
            <pc:sldMk cId="0" sldId="342"/>
            <ac:graphicFrameMk id="1636" creationId="{00000000-0000-0000-0000-000000000000}"/>
          </ac:graphicFrameMkLst>
        </pc:graphicFrameChg>
      </pc:sldChg>
      <pc:sldChg chg="del">
        <pc:chgData name="Bonenkamp, N.E.J. (Noortje)" userId="ae9216c6-8555-4543-acec-7fa3b5fa5b49" providerId="ADAL" clId="{F8B9686E-C911-4C33-AF04-A227E75F05FE}" dt="2022-01-18T18:17:58.348" v="256" actId="47"/>
        <pc:sldMkLst>
          <pc:docMk/>
          <pc:sldMk cId="0" sldId="343"/>
        </pc:sldMkLst>
      </pc:sldChg>
      <pc:sldChg chg="delCm modCm modNotesTx">
        <pc:chgData name="Bonenkamp, N.E.J. (Noortje)" userId="ae9216c6-8555-4543-acec-7fa3b5fa5b49" providerId="ADAL" clId="{F8B9686E-C911-4C33-AF04-A227E75F05FE}" dt="2022-01-18T18:18:30.541" v="268" actId="1592"/>
        <pc:sldMkLst>
          <pc:docMk/>
          <pc:sldMk cId="0" sldId="344"/>
        </pc:sldMkLst>
      </pc:sldChg>
      <pc:sldChg chg="modSp mod modNotesTx">
        <pc:chgData name="Bonenkamp, N.E.J. (Noortje)" userId="ae9216c6-8555-4543-acec-7fa3b5fa5b49" providerId="ADAL" clId="{F8B9686E-C911-4C33-AF04-A227E75F05FE}" dt="2022-01-18T18:20:58.843" v="355" actId="20577"/>
        <pc:sldMkLst>
          <pc:docMk/>
          <pc:sldMk cId="0" sldId="347"/>
        </pc:sldMkLst>
        <pc:spChg chg="mod">
          <ac:chgData name="Bonenkamp, N.E.J. (Noortje)" userId="ae9216c6-8555-4543-acec-7fa3b5fa5b49" providerId="ADAL" clId="{F8B9686E-C911-4C33-AF04-A227E75F05FE}" dt="2022-01-18T18:20:58.843" v="355" actId="20577"/>
          <ac:spMkLst>
            <pc:docMk/>
            <pc:sldMk cId="0" sldId="347"/>
            <ac:spMk id="1723" creationId="{00000000-0000-0000-0000-000000000000}"/>
          </ac:spMkLst>
        </pc:spChg>
      </pc:sldChg>
      <pc:sldChg chg="modSp mod delCm modNotesTx">
        <pc:chgData name="Bonenkamp, N.E.J. (Noortje)" userId="ae9216c6-8555-4543-acec-7fa3b5fa5b49" providerId="ADAL" clId="{F8B9686E-C911-4C33-AF04-A227E75F05FE}" dt="2022-01-18T18:24:48.251" v="520" actId="113"/>
        <pc:sldMkLst>
          <pc:docMk/>
          <pc:sldMk cId="0" sldId="348"/>
        </pc:sldMkLst>
        <pc:spChg chg="mod">
          <ac:chgData name="Bonenkamp, N.E.J. (Noortje)" userId="ae9216c6-8555-4543-acec-7fa3b5fa5b49" providerId="ADAL" clId="{F8B9686E-C911-4C33-AF04-A227E75F05FE}" dt="2022-01-18T18:24:15.322" v="510" actId="6549"/>
          <ac:spMkLst>
            <pc:docMk/>
            <pc:sldMk cId="0" sldId="348"/>
            <ac:spMk id="1732" creationId="{00000000-0000-0000-0000-000000000000}"/>
          </ac:spMkLst>
        </pc:spChg>
      </pc:sldChg>
      <pc:sldChg chg="delCm modNotesTx">
        <pc:chgData name="Bonenkamp, N.E.J. (Noortje)" userId="ae9216c6-8555-4543-acec-7fa3b5fa5b49" providerId="ADAL" clId="{F8B9686E-C911-4C33-AF04-A227E75F05FE}" dt="2022-01-18T18:25:59.623" v="581" actId="1592"/>
        <pc:sldMkLst>
          <pc:docMk/>
          <pc:sldMk cId="0" sldId="349"/>
        </pc:sldMkLst>
      </pc:sldChg>
    </pc:docChg>
  </pc:docChgLst>
  <pc:docChgLst>
    <pc:chgData name="Loos, M.A. (Manuela)" userId="85de514f-d8a4-4ff0-baf0-d5cad55bf1cc" providerId="ADAL" clId="{A3D64F4D-8420-4653-9391-E78B18F970A7}"/>
    <pc:docChg chg="custSel modSld">
      <pc:chgData name="Loos, M.A. (Manuela)" userId="85de514f-d8a4-4ff0-baf0-d5cad55bf1cc" providerId="ADAL" clId="{A3D64F4D-8420-4653-9391-E78B18F970A7}" dt="2022-01-28T10:38:19.313" v="293" actId="6549"/>
      <pc:docMkLst>
        <pc:docMk/>
      </pc:docMkLst>
      <pc:sldChg chg="modNotesTx">
        <pc:chgData name="Loos, M.A. (Manuela)" userId="85de514f-d8a4-4ff0-baf0-d5cad55bf1cc" providerId="ADAL" clId="{A3D64F4D-8420-4653-9391-E78B18F970A7}" dt="2022-01-28T10:03:40.025" v="0" actId="115"/>
        <pc:sldMkLst>
          <pc:docMk/>
          <pc:sldMk cId="0" sldId="259"/>
        </pc:sldMkLst>
      </pc:sldChg>
      <pc:sldChg chg="modNotesTx">
        <pc:chgData name="Loos, M.A. (Manuela)" userId="85de514f-d8a4-4ff0-baf0-d5cad55bf1cc" providerId="ADAL" clId="{A3D64F4D-8420-4653-9391-E78B18F970A7}" dt="2022-01-28T10:04:43.487" v="2" actId="313"/>
        <pc:sldMkLst>
          <pc:docMk/>
          <pc:sldMk cId="0" sldId="260"/>
        </pc:sldMkLst>
      </pc:sldChg>
      <pc:sldChg chg="modSp mod modNotes modNotesTx">
        <pc:chgData name="Loos, M.A. (Manuela)" userId="85de514f-d8a4-4ff0-baf0-d5cad55bf1cc" providerId="ADAL" clId="{A3D64F4D-8420-4653-9391-E78B18F970A7}" dt="2022-01-28T10:28:28.508" v="192" actId="2711"/>
        <pc:sldMkLst>
          <pc:docMk/>
          <pc:sldMk cId="0" sldId="261"/>
        </pc:sldMkLst>
        <pc:spChg chg="mod">
          <ac:chgData name="Loos, M.A. (Manuela)" userId="85de514f-d8a4-4ff0-baf0-d5cad55bf1cc" providerId="ADAL" clId="{A3D64F4D-8420-4653-9391-E78B18F970A7}" dt="2022-01-28T10:05:24.873" v="7" actId="12"/>
          <ac:spMkLst>
            <pc:docMk/>
            <pc:sldMk cId="0" sldId="261"/>
            <ac:spMk id="366" creationId="{00000000-0000-0000-0000-000000000000}"/>
          </ac:spMkLst>
        </pc:spChg>
      </pc:sldChg>
      <pc:sldChg chg="modNotes modNotesTx">
        <pc:chgData name="Loos, M.A. (Manuela)" userId="85de514f-d8a4-4ff0-baf0-d5cad55bf1cc" providerId="ADAL" clId="{A3D64F4D-8420-4653-9391-E78B18F970A7}" dt="2022-01-28T10:29:20.520" v="200" actId="14100"/>
        <pc:sldMkLst>
          <pc:docMk/>
          <pc:sldMk cId="0" sldId="262"/>
        </pc:sldMkLst>
      </pc:sldChg>
      <pc:sldChg chg="modSp mod modNotesTx">
        <pc:chgData name="Loos, M.A. (Manuela)" userId="85de514f-d8a4-4ff0-baf0-d5cad55bf1cc" providerId="ADAL" clId="{A3D64F4D-8420-4653-9391-E78B18F970A7}" dt="2022-01-28T10:07:07.271" v="22" actId="20577"/>
        <pc:sldMkLst>
          <pc:docMk/>
          <pc:sldMk cId="0" sldId="263"/>
        </pc:sldMkLst>
        <pc:spChg chg="mod">
          <ac:chgData name="Loos, M.A. (Manuela)" userId="85de514f-d8a4-4ff0-baf0-d5cad55bf1cc" providerId="ADAL" clId="{A3D64F4D-8420-4653-9391-E78B18F970A7}" dt="2022-01-28T10:06:48.227" v="17" actId="14100"/>
          <ac:spMkLst>
            <pc:docMk/>
            <pc:sldMk cId="0" sldId="263"/>
            <ac:spMk id="412" creationId="{00000000-0000-0000-0000-000000000000}"/>
          </ac:spMkLst>
        </pc:spChg>
        <pc:spChg chg="mod">
          <ac:chgData name="Loos, M.A. (Manuela)" userId="85de514f-d8a4-4ff0-baf0-d5cad55bf1cc" providerId="ADAL" clId="{A3D64F4D-8420-4653-9391-E78B18F970A7}" dt="2022-01-28T10:06:51.973" v="18" actId="14100"/>
          <ac:spMkLst>
            <pc:docMk/>
            <pc:sldMk cId="0" sldId="263"/>
            <ac:spMk id="422" creationId="{00000000-0000-0000-0000-000000000000}"/>
          </ac:spMkLst>
        </pc:spChg>
        <pc:spChg chg="mod">
          <ac:chgData name="Loos, M.A. (Manuela)" userId="85de514f-d8a4-4ff0-baf0-d5cad55bf1cc" providerId="ADAL" clId="{A3D64F4D-8420-4653-9391-E78B18F970A7}" dt="2022-01-28T10:06:54.659" v="19" actId="14100"/>
          <ac:spMkLst>
            <pc:docMk/>
            <pc:sldMk cId="0" sldId="263"/>
            <ac:spMk id="427" creationId="{00000000-0000-0000-0000-000000000000}"/>
          </ac:spMkLst>
        </pc:spChg>
        <pc:spChg chg="mod">
          <ac:chgData name="Loos, M.A. (Manuela)" userId="85de514f-d8a4-4ff0-baf0-d5cad55bf1cc" providerId="ADAL" clId="{A3D64F4D-8420-4653-9391-E78B18F970A7}" dt="2022-01-28T10:06:38.078" v="15" actId="14100"/>
          <ac:spMkLst>
            <pc:docMk/>
            <pc:sldMk cId="0" sldId="263"/>
            <ac:spMk id="432" creationId="{00000000-0000-0000-0000-000000000000}"/>
          </ac:spMkLst>
        </pc:spChg>
        <pc:spChg chg="mod">
          <ac:chgData name="Loos, M.A. (Manuela)" userId="85de514f-d8a4-4ff0-baf0-d5cad55bf1cc" providerId="ADAL" clId="{A3D64F4D-8420-4653-9391-E78B18F970A7}" dt="2022-01-28T10:06:43.834" v="16" actId="14100"/>
          <ac:spMkLst>
            <pc:docMk/>
            <pc:sldMk cId="0" sldId="263"/>
            <ac:spMk id="442" creationId="{00000000-0000-0000-0000-000000000000}"/>
          </ac:spMkLst>
        </pc:spChg>
      </pc:sldChg>
      <pc:sldChg chg="modSp mod modNotes modNotesTx">
        <pc:chgData name="Loos, M.A. (Manuela)" userId="85de514f-d8a4-4ff0-baf0-d5cad55bf1cc" providerId="ADAL" clId="{A3D64F4D-8420-4653-9391-E78B18F970A7}" dt="2022-01-28T10:30:07.826" v="207" actId="255"/>
        <pc:sldMkLst>
          <pc:docMk/>
          <pc:sldMk cId="0" sldId="264"/>
        </pc:sldMkLst>
        <pc:spChg chg="mod">
          <ac:chgData name="Loos, M.A. (Manuela)" userId="85de514f-d8a4-4ff0-baf0-d5cad55bf1cc" providerId="ADAL" clId="{A3D64F4D-8420-4653-9391-E78B18F970A7}" dt="2022-01-28T10:07:42.955" v="29" actId="14100"/>
          <ac:spMkLst>
            <pc:docMk/>
            <pc:sldMk cId="0" sldId="264"/>
            <ac:spMk id="459" creationId="{00000000-0000-0000-0000-000000000000}"/>
          </ac:spMkLst>
        </pc:spChg>
      </pc:sldChg>
      <pc:sldChg chg="modNotes">
        <pc:chgData name="Loos, M.A. (Manuela)" userId="85de514f-d8a4-4ff0-baf0-d5cad55bf1cc" providerId="ADAL" clId="{A3D64F4D-8420-4653-9391-E78B18F970A7}" dt="2022-01-28T10:30:19.003" v="208" actId="2711"/>
        <pc:sldMkLst>
          <pc:docMk/>
          <pc:sldMk cId="0" sldId="265"/>
        </pc:sldMkLst>
      </pc:sldChg>
      <pc:sldChg chg="modSp mod modNotes modNotesTx">
        <pc:chgData name="Loos, M.A. (Manuela)" userId="85de514f-d8a4-4ff0-baf0-d5cad55bf1cc" providerId="ADAL" clId="{A3D64F4D-8420-4653-9391-E78B18F970A7}" dt="2022-01-28T10:31:40.496" v="222" actId="12"/>
        <pc:sldMkLst>
          <pc:docMk/>
          <pc:sldMk cId="0" sldId="266"/>
        </pc:sldMkLst>
        <pc:spChg chg="mod">
          <ac:chgData name="Loos, M.A. (Manuela)" userId="85de514f-d8a4-4ff0-baf0-d5cad55bf1cc" providerId="ADAL" clId="{A3D64F4D-8420-4653-9391-E78B18F970A7}" dt="2022-01-28T10:08:09.780" v="30" actId="1076"/>
          <ac:spMkLst>
            <pc:docMk/>
            <pc:sldMk cId="0" sldId="266"/>
            <ac:spMk id="484" creationId="{00000000-0000-0000-0000-000000000000}"/>
          </ac:spMkLst>
        </pc:spChg>
      </pc:sldChg>
      <pc:sldChg chg="modNotes modNotesTx">
        <pc:chgData name="Loos, M.A. (Manuela)" userId="85de514f-d8a4-4ff0-baf0-d5cad55bf1cc" providerId="ADAL" clId="{A3D64F4D-8420-4653-9391-E78B18F970A7}" dt="2022-01-28T10:31:49.784" v="224" actId="12"/>
        <pc:sldMkLst>
          <pc:docMk/>
          <pc:sldMk cId="0" sldId="267"/>
        </pc:sldMkLst>
      </pc:sldChg>
      <pc:sldChg chg="modSp mod modNotes modNotesTx">
        <pc:chgData name="Loos, M.A. (Manuela)" userId="85de514f-d8a4-4ff0-baf0-d5cad55bf1cc" providerId="ADAL" clId="{A3D64F4D-8420-4653-9391-E78B18F970A7}" dt="2022-01-28T10:32:05.059" v="225" actId="2711"/>
        <pc:sldMkLst>
          <pc:docMk/>
          <pc:sldMk cId="0" sldId="268"/>
        </pc:sldMkLst>
        <pc:spChg chg="mod">
          <ac:chgData name="Loos, M.A. (Manuela)" userId="85de514f-d8a4-4ff0-baf0-d5cad55bf1cc" providerId="ADAL" clId="{A3D64F4D-8420-4653-9391-E78B18F970A7}" dt="2022-01-28T10:09:35.668" v="44" actId="20577"/>
          <ac:spMkLst>
            <pc:docMk/>
            <pc:sldMk cId="0" sldId="268"/>
            <ac:spMk id="542" creationId="{00000000-0000-0000-0000-000000000000}"/>
          </ac:spMkLst>
        </pc:spChg>
      </pc:sldChg>
      <pc:sldChg chg="modNotes modNotesTx">
        <pc:chgData name="Loos, M.A. (Manuela)" userId="85de514f-d8a4-4ff0-baf0-d5cad55bf1cc" providerId="ADAL" clId="{A3D64F4D-8420-4653-9391-E78B18F970A7}" dt="2022-01-28T10:32:27.598" v="236" actId="12"/>
        <pc:sldMkLst>
          <pc:docMk/>
          <pc:sldMk cId="0" sldId="269"/>
        </pc:sldMkLst>
      </pc:sldChg>
      <pc:sldChg chg="modSp mod modNotes modNotesTx">
        <pc:chgData name="Loos, M.A. (Manuela)" userId="85de514f-d8a4-4ff0-baf0-d5cad55bf1cc" providerId="ADAL" clId="{A3D64F4D-8420-4653-9391-E78B18F970A7}" dt="2022-01-28T10:33:01.218" v="241" actId="255"/>
        <pc:sldMkLst>
          <pc:docMk/>
          <pc:sldMk cId="0" sldId="270"/>
        </pc:sldMkLst>
        <pc:spChg chg="mod">
          <ac:chgData name="Loos, M.A. (Manuela)" userId="85de514f-d8a4-4ff0-baf0-d5cad55bf1cc" providerId="ADAL" clId="{A3D64F4D-8420-4653-9391-E78B18F970A7}" dt="2022-01-28T10:13:03.570" v="71" actId="1076"/>
          <ac:spMkLst>
            <pc:docMk/>
            <pc:sldMk cId="0" sldId="270"/>
            <ac:spMk id="584" creationId="{00000000-0000-0000-0000-000000000000}"/>
          </ac:spMkLst>
        </pc:spChg>
        <pc:spChg chg="mod">
          <ac:chgData name="Loos, M.A. (Manuela)" userId="85de514f-d8a4-4ff0-baf0-d5cad55bf1cc" providerId="ADAL" clId="{A3D64F4D-8420-4653-9391-E78B18F970A7}" dt="2022-01-28T10:13:20.943" v="85" actId="1036"/>
          <ac:spMkLst>
            <pc:docMk/>
            <pc:sldMk cId="0" sldId="270"/>
            <ac:spMk id="588" creationId="{00000000-0000-0000-0000-000000000000}"/>
          </ac:spMkLst>
        </pc:spChg>
        <pc:spChg chg="mod">
          <ac:chgData name="Loos, M.A. (Manuela)" userId="85de514f-d8a4-4ff0-baf0-d5cad55bf1cc" providerId="ADAL" clId="{A3D64F4D-8420-4653-9391-E78B18F970A7}" dt="2022-01-28T10:13:20.943" v="85" actId="1036"/>
          <ac:spMkLst>
            <pc:docMk/>
            <pc:sldMk cId="0" sldId="270"/>
            <ac:spMk id="589" creationId="{00000000-0000-0000-0000-000000000000}"/>
          </ac:spMkLst>
        </pc:spChg>
        <pc:spChg chg="mod">
          <ac:chgData name="Loos, M.A. (Manuela)" userId="85de514f-d8a4-4ff0-baf0-d5cad55bf1cc" providerId="ADAL" clId="{A3D64F4D-8420-4653-9391-E78B18F970A7}" dt="2022-01-28T10:13:20.943" v="85" actId="1036"/>
          <ac:spMkLst>
            <pc:docMk/>
            <pc:sldMk cId="0" sldId="270"/>
            <ac:spMk id="590" creationId="{00000000-0000-0000-0000-000000000000}"/>
          </ac:spMkLst>
        </pc:spChg>
        <pc:spChg chg="mod">
          <ac:chgData name="Loos, M.A. (Manuela)" userId="85de514f-d8a4-4ff0-baf0-d5cad55bf1cc" providerId="ADAL" clId="{A3D64F4D-8420-4653-9391-E78B18F970A7}" dt="2022-01-28T10:13:20.943" v="85" actId="1036"/>
          <ac:spMkLst>
            <pc:docMk/>
            <pc:sldMk cId="0" sldId="270"/>
            <ac:spMk id="591" creationId="{00000000-0000-0000-0000-000000000000}"/>
          </ac:spMkLst>
        </pc:spChg>
        <pc:cxnChg chg="mod">
          <ac:chgData name="Loos, M.A. (Manuela)" userId="85de514f-d8a4-4ff0-baf0-d5cad55bf1cc" providerId="ADAL" clId="{A3D64F4D-8420-4653-9391-E78B18F970A7}" dt="2022-01-28T10:13:20.943" v="85" actId="1036"/>
          <ac:cxnSpMkLst>
            <pc:docMk/>
            <pc:sldMk cId="0" sldId="270"/>
            <ac:cxnSpMk id="592" creationId="{00000000-0000-0000-0000-000000000000}"/>
          </ac:cxnSpMkLst>
        </pc:cxnChg>
        <pc:cxnChg chg="mod">
          <ac:chgData name="Loos, M.A. (Manuela)" userId="85de514f-d8a4-4ff0-baf0-d5cad55bf1cc" providerId="ADAL" clId="{A3D64F4D-8420-4653-9391-E78B18F970A7}" dt="2022-01-28T10:13:20.943" v="85" actId="1036"/>
          <ac:cxnSpMkLst>
            <pc:docMk/>
            <pc:sldMk cId="0" sldId="270"/>
            <ac:cxnSpMk id="593" creationId="{00000000-0000-0000-0000-000000000000}"/>
          </ac:cxnSpMkLst>
        </pc:cxnChg>
        <pc:cxnChg chg="mod">
          <ac:chgData name="Loos, M.A. (Manuela)" userId="85de514f-d8a4-4ff0-baf0-d5cad55bf1cc" providerId="ADAL" clId="{A3D64F4D-8420-4653-9391-E78B18F970A7}" dt="2022-01-28T10:13:20.943" v="85" actId="1036"/>
          <ac:cxnSpMkLst>
            <pc:docMk/>
            <pc:sldMk cId="0" sldId="270"/>
            <ac:cxnSpMk id="594" creationId="{00000000-0000-0000-0000-000000000000}"/>
          </ac:cxnSpMkLst>
        </pc:cxnChg>
      </pc:sldChg>
      <pc:sldChg chg="modNotes modNotesTx">
        <pc:chgData name="Loos, M.A. (Manuela)" userId="85de514f-d8a4-4ff0-baf0-d5cad55bf1cc" providerId="ADAL" clId="{A3D64F4D-8420-4653-9391-E78B18F970A7}" dt="2022-01-28T10:33:11.556" v="242" actId="20577"/>
        <pc:sldMkLst>
          <pc:docMk/>
          <pc:sldMk cId="0" sldId="271"/>
        </pc:sldMkLst>
      </pc:sldChg>
      <pc:sldChg chg="modSp mod">
        <pc:chgData name="Loos, M.A. (Manuela)" userId="85de514f-d8a4-4ff0-baf0-d5cad55bf1cc" providerId="ADAL" clId="{A3D64F4D-8420-4653-9391-E78B18F970A7}" dt="2022-01-28T10:14:04.262" v="89" actId="790"/>
        <pc:sldMkLst>
          <pc:docMk/>
          <pc:sldMk cId="0" sldId="272"/>
        </pc:sldMkLst>
        <pc:spChg chg="mod">
          <ac:chgData name="Loos, M.A. (Manuela)" userId="85de514f-d8a4-4ff0-baf0-d5cad55bf1cc" providerId="ADAL" clId="{A3D64F4D-8420-4653-9391-E78B18F970A7}" dt="2022-01-28T10:13:51.754" v="87" actId="1076"/>
          <ac:spMkLst>
            <pc:docMk/>
            <pc:sldMk cId="0" sldId="272"/>
            <ac:spMk id="611" creationId="{00000000-0000-0000-0000-000000000000}"/>
          </ac:spMkLst>
        </pc:spChg>
        <pc:spChg chg="mod">
          <ac:chgData name="Loos, M.A. (Manuela)" userId="85de514f-d8a4-4ff0-baf0-d5cad55bf1cc" providerId="ADAL" clId="{A3D64F4D-8420-4653-9391-E78B18F970A7}" dt="2022-01-28T10:14:04.262" v="89" actId="790"/>
          <ac:spMkLst>
            <pc:docMk/>
            <pc:sldMk cId="0" sldId="272"/>
            <ac:spMk id="614" creationId="{00000000-0000-0000-0000-000000000000}"/>
          </ac:spMkLst>
        </pc:spChg>
      </pc:sldChg>
      <pc:sldChg chg="modSp mod">
        <pc:chgData name="Loos, M.A. (Manuela)" userId="85de514f-d8a4-4ff0-baf0-d5cad55bf1cc" providerId="ADAL" clId="{A3D64F4D-8420-4653-9391-E78B18F970A7}" dt="2022-01-28T10:14:29.630" v="92" actId="790"/>
        <pc:sldMkLst>
          <pc:docMk/>
          <pc:sldMk cId="0" sldId="273"/>
        </pc:sldMkLst>
        <pc:spChg chg="mod">
          <ac:chgData name="Loos, M.A. (Manuela)" userId="85de514f-d8a4-4ff0-baf0-d5cad55bf1cc" providerId="ADAL" clId="{A3D64F4D-8420-4653-9391-E78B18F970A7}" dt="2022-01-28T10:14:18.466" v="90" actId="1076"/>
          <ac:spMkLst>
            <pc:docMk/>
            <pc:sldMk cId="0" sldId="273"/>
            <ac:spMk id="620" creationId="{00000000-0000-0000-0000-000000000000}"/>
          </ac:spMkLst>
        </pc:spChg>
        <pc:spChg chg="mod">
          <ac:chgData name="Loos, M.A. (Manuela)" userId="85de514f-d8a4-4ff0-baf0-d5cad55bf1cc" providerId="ADAL" clId="{A3D64F4D-8420-4653-9391-E78B18F970A7}" dt="2022-01-28T10:14:29.630" v="92" actId="790"/>
          <ac:spMkLst>
            <pc:docMk/>
            <pc:sldMk cId="0" sldId="273"/>
            <ac:spMk id="623" creationId="{00000000-0000-0000-0000-000000000000}"/>
          </ac:spMkLst>
        </pc:spChg>
      </pc:sldChg>
      <pc:sldChg chg="modSp mod modNotes modNotesTx">
        <pc:chgData name="Loos, M.A. (Manuela)" userId="85de514f-d8a4-4ff0-baf0-d5cad55bf1cc" providerId="ADAL" clId="{A3D64F4D-8420-4653-9391-E78B18F970A7}" dt="2022-01-28T10:33:21.563" v="244" actId="12"/>
        <pc:sldMkLst>
          <pc:docMk/>
          <pc:sldMk cId="0" sldId="274"/>
        </pc:sldMkLst>
        <pc:spChg chg="mod">
          <ac:chgData name="Loos, M.A. (Manuela)" userId="85de514f-d8a4-4ff0-baf0-d5cad55bf1cc" providerId="ADAL" clId="{A3D64F4D-8420-4653-9391-E78B18F970A7}" dt="2022-01-28T10:15:00.587" v="108" actId="1035"/>
          <ac:spMkLst>
            <pc:docMk/>
            <pc:sldMk cId="0" sldId="274"/>
            <ac:spMk id="632" creationId="{00000000-0000-0000-0000-000000000000}"/>
          </ac:spMkLst>
        </pc:spChg>
        <pc:spChg chg="mod">
          <ac:chgData name="Loos, M.A. (Manuela)" userId="85de514f-d8a4-4ff0-baf0-d5cad55bf1cc" providerId="ADAL" clId="{A3D64F4D-8420-4653-9391-E78B18F970A7}" dt="2022-01-28T10:15:00.587" v="108" actId="1035"/>
          <ac:spMkLst>
            <pc:docMk/>
            <pc:sldMk cId="0" sldId="274"/>
            <ac:spMk id="633" creationId="{00000000-0000-0000-0000-000000000000}"/>
          </ac:spMkLst>
        </pc:spChg>
        <pc:spChg chg="mod">
          <ac:chgData name="Loos, M.A. (Manuela)" userId="85de514f-d8a4-4ff0-baf0-d5cad55bf1cc" providerId="ADAL" clId="{A3D64F4D-8420-4653-9391-E78B18F970A7}" dt="2022-01-28T10:15:00.587" v="108" actId="1035"/>
          <ac:spMkLst>
            <pc:docMk/>
            <pc:sldMk cId="0" sldId="274"/>
            <ac:spMk id="634" creationId="{00000000-0000-0000-0000-000000000000}"/>
          </ac:spMkLst>
        </pc:spChg>
        <pc:spChg chg="mod">
          <ac:chgData name="Loos, M.A. (Manuela)" userId="85de514f-d8a4-4ff0-baf0-d5cad55bf1cc" providerId="ADAL" clId="{A3D64F4D-8420-4653-9391-E78B18F970A7}" dt="2022-01-28T10:15:00.587" v="108" actId="1035"/>
          <ac:spMkLst>
            <pc:docMk/>
            <pc:sldMk cId="0" sldId="274"/>
            <ac:spMk id="635" creationId="{00000000-0000-0000-0000-000000000000}"/>
          </ac:spMkLst>
        </pc:spChg>
        <pc:cxnChg chg="mod">
          <ac:chgData name="Loos, M.A. (Manuela)" userId="85de514f-d8a4-4ff0-baf0-d5cad55bf1cc" providerId="ADAL" clId="{A3D64F4D-8420-4653-9391-E78B18F970A7}" dt="2022-01-28T10:15:00.587" v="108" actId="1035"/>
          <ac:cxnSpMkLst>
            <pc:docMk/>
            <pc:sldMk cId="0" sldId="274"/>
            <ac:cxnSpMk id="636" creationId="{00000000-0000-0000-0000-000000000000}"/>
          </ac:cxnSpMkLst>
        </pc:cxnChg>
        <pc:cxnChg chg="mod">
          <ac:chgData name="Loos, M.A. (Manuela)" userId="85de514f-d8a4-4ff0-baf0-d5cad55bf1cc" providerId="ADAL" clId="{A3D64F4D-8420-4653-9391-E78B18F970A7}" dt="2022-01-28T10:15:00.587" v="108" actId="1035"/>
          <ac:cxnSpMkLst>
            <pc:docMk/>
            <pc:sldMk cId="0" sldId="274"/>
            <ac:cxnSpMk id="637" creationId="{00000000-0000-0000-0000-000000000000}"/>
          </ac:cxnSpMkLst>
        </pc:cxnChg>
        <pc:cxnChg chg="mod">
          <ac:chgData name="Loos, M.A. (Manuela)" userId="85de514f-d8a4-4ff0-baf0-d5cad55bf1cc" providerId="ADAL" clId="{A3D64F4D-8420-4653-9391-E78B18F970A7}" dt="2022-01-28T10:15:00.587" v="108" actId="1035"/>
          <ac:cxnSpMkLst>
            <pc:docMk/>
            <pc:sldMk cId="0" sldId="274"/>
            <ac:cxnSpMk id="638" creationId="{00000000-0000-0000-0000-000000000000}"/>
          </ac:cxnSpMkLst>
        </pc:cxnChg>
        <pc:cxnChg chg="mod">
          <ac:chgData name="Loos, M.A. (Manuela)" userId="85de514f-d8a4-4ff0-baf0-d5cad55bf1cc" providerId="ADAL" clId="{A3D64F4D-8420-4653-9391-E78B18F970A7}" dt="2022-01-28T10:15:00.587" v="108" actId="1035"/>
          <ac:cxnSpMkLst>
            <pc:docMk/>
            <pc:sldMk cId="0" sldId="274"/>
            <ac:cxnSpMk id="639" creationId="{00000000-0000-0000-0000-000000000000}"/>
          </ac:cxnSpMkLst>
        </pc:cxnChg>
        <pc:cxnChg chg="mod">
          <ac:chgData name="Loos, M.A. (Manuela)" userId="85de514f-d8a4-4ff0-baf0-d5cad55bf1cc" providerId="ADAL" clId="{A3D64F4D-8420-4653-9391-E78B18F970A7}" dt="2022-01-28T10:15:00.587" v="108" actId="1035"/>
          <ac:cxnSpMkLst>
            <pc:docMk/>
            <pc:sldMk cId="0" sldId="274"/>
            <ac:cxnSpMk id="640" creationId="{00000000-0000-0000-0000-000000000000}"/>
          </ac:cxnSpMkLst>
        </pc:cxnChg>
      </pc:sldChg>
      <pc:sldChg chg="modNotes modNotesTx">
        <pc:chgData name="Loos, M.A. (Manuela)" userId="85de514f-d8a4-4ff0-baf0-d5cad55bf1cc" providerId="ADAL" clId="{A3D64F4D-8420-4653-9391-E78B18F970A7}" dt="2022-01-28T10:33:26.406" v="246" actId="12"/>
        <pc:sldMkLst>
          <pc:docMk/>
          <pc:sldMk cId="0" sldId="275"/>
        </pc:sldMkLst>
      </pc:sldChg>
      <pc:sldChg chg="modNotesTx">
        <pc:chgData name="Loos, M.A. (Manuela)" userId="85de514f-d8a4-4ff0-baf0-d5cad55bf1cc" providerId="ADAL" clId="{A3D64F4D-8420-4653-9391-E78B18F970A7}" dt="2022-01-28T10:15:26.534" v="113" actId="20577"/>
        <pc:sldMkLst>
          <pc:docMk/>
          <pc:sldMk cId="0" sldId="276"/>
        </pc:sldMkLst>
      </pc:sldChg>
      <pc:sldChg chg="modNotesTx">
        <pc:chgData name="Loos, M.A. (Manuela)" userId="85de514f-d8a4-4ff0-baf0-d5cad55bf1cc" providerId="ADAL" clId="{A3D64F4D-8420-4653-9391-E78B18F970A7}" dt="2022-01-28T10:15:55.171" v="117" actId="20577"/>
        <pc:sldMkLst>
          <pc:docMk/>
          <pc:sldMk cId="0" sldId="277"/>
        </pc:sldMkLst>
      </pc:sldChg>
      <pc:sldChg chg="modSp mod modNotesTx">
        <pc:chgData name="Loos, M.A. (Manuela)" userId="85de514f-d8a4-4ff0-baf0-d5cad55bf1cc" providerId="ADAL" clId="{A3D64F4D-8420-4653-9391-E78B18F970A7}" dt="2022-01-28T10:16:14.755" v="119" actId="1076"/>
        <pc:sldMkLst>
          <pc:docMk/>
          <pc:sldMk cId="0" sldId="278"/>
        </pc:sldMkLst>
        <pc:spChg chg="mod">
          <ac:chgData name="Loos, M.A. (Manuela)" userId="85de514f-d8a4-4ff0-baf0-d5cad55bf1cc" providerId="ADAL" clId="{A3D64F4D-8420-4653-9391-E78B18F970A7}" dt="2022-01-28T10:16:14.755" v="119" actId="1076"/>
          <ac:spMkLst>
            <pc:docMk/>
            <pc:sldMk cId="0" sldId="278"/>
            <ac:spMk id="690" creationId="{00000000-0000-0000-0000-000000000000}"/>
          </ac:spMkLst>
        </pc:spChg>
      </pc:sldChg>
      <pc:sldChg chg="modNotesTx">
        <pc:chgData name="Loos, M.A. (Manuela)" userId="85de514f-d8a4-4ff0-baf0-d5cad55bf1cc" providerId="ADAL" clId="{A3D64F4D-8420-4653-9391-E78B18F970A7}" dt="2022-01-28T10:16:45" v="122" actId="790"/>
        <pc:sldMkLst>
          <pc:docMk/>
          <pc:sldMk cId="0" sldId="279"/>
        </pc:sldMkLst>
      </pc:sldChg>
      <pc:sldChg chg="modSp mod">
        <pc:chgData name="Loos, M.A. (Manuela)" userId="85de514f-d8a4-4ff0-baf0-d5cad55bf1cc" providerId="ADAL" clId="{A3D64F4D-8420-4653-9391-E78B18F970A7}" dt="2022-01-28T10:17:13.074" v="126" actId="947"/>
        <pc:sldMkLst>
          <pc:docMk/>
          <pc:sldMk cId="0" sldId="280"/>
        </pc:sldMkLst>
        <pc:spChg chg="mod">
          <ac:chgData name="Loos, M.A. (Manuela)" userId="85de514f-d8a4-4ff0-baf0-d5cad55bf1cc" providerId="ADAL" clId="{A3D64F4D-8420-4653-9391-E78B18F970A7}" dt="2022-01-28T10:17:13.074" v="126" actId="947"/>
          <ac:spMkLst>
            <pc:docMk/>
            <pc:sldMk cId="0" sldId="280"/>
            <ac:spMk id="731" creationId="{00000000-0000-0000-0000-000000000000}"/>
          </ac:spMkLst>
        </pc:spChg>
        <pc:cxnChg chg="mod">
          <ac:chgData name="Loos, M.A. (Manuela)" userId="85de514f-d8a4-4ff0-baf0-d5cad55bf1cc" providerId="ADAL" clId="{A3D64F4D-8420-4653-9391-E78B18F970A7}" dt="2022-01-28T10:17:01.332" v="125" actId="1035"/>
          <ac:cxnSpMkLst>
            <pc:docMk/>
            <pc:sldMk cId="0" sldId="280"/>
            <ac:cxnSpMk id="724" creationId="{00000000-0000-0000-0000-000000000000}"/>
          </ac:cxnSpMkLst>
        </pc:cxnChg>
      </pc:sldChg>
      <pc:sldChg chg="modNotesTx">
        <pc:chgData name="Loos, M.A. (Manuela)" userId="85de514f-d8a4-4ff0-baf0-d5cad55bf1cc" providerId="ADAL" clId="{A3D64F4D-8420-4653-9391-E78B18F970A7}" dt="2022-01-28T10:18:04.282" v="129" actId="947"/>
        <pc:sldMkLst>
          <pc:docMk/>
          <pc:sldMk cId="0" sldId="284"/>
        </pc:sldMkLst>
      </pc:sldChg>
      <pc:sldChg chg="modSp mod">
        <pc:chgData name="Loos, M.A. (Manuela)" userId="85de514f-d8a4-4ff0-baf0-d5cad55bf1cc" providerId="ADAL" clId="{A3D64F4D-8420-4653-9391-E78B18F970A7}" dt="2022-01-28T10:18:22.972" v="131" actId="14100"/>
        <pc:sldMkLst>
          <pc:docMk/>
          <pc:sldMk cId="0" sldId="285"/>
        </pc:sldMkLst>
        <pc:spChg chg="mod">
          <ac:chgData name="Loos, M.A. (Manuela)" userId="85de514f-d8a4-4ff0-baf0-d5cad55bf1cc" providerId="ADAL" clId="{A3D64F4D-8420-4653-9391-E78B18F970A7}" dt="2022-01-28T10:18:22.972" v="131" actId="14100"/>
          <ac:spMkLst>
            <pc:docMk/>
            <pc:sldMk cId="0" sldId="285"/>
            <ac:spMk id="771" creationId="{00000000-0000-0000-0000-000000000000}"/>
          </ac:spMkLst>
        </pc:spChg>
      </pc:sldChg>
      <pc:sldChg chg="modNotes modNotesTx">
        <pc:chgData name="Loos, M.A. (Manuela)" userId="85de514f-d8a4-4ff0-baf0-d5cad55bf1cc" providerId="ADAL" clId="{A3D64F4D-8420-4653-9391-E78B18F970A7}" dt="2022-01-28T10:33:51.952" v="248" actId="20577"/>
        <pc:sldMkLst>
          <pc:docMk/>
          <pc:sldMk cId="0" sldId="286"/>
        </pc:sldMkLst>
      </pc:sldChg>
      <pc:sldChg chg="modNotesTx">
        <pc:chgData name="Loos, M.A. (Manuela)" userId="85de514f-d8a4-4ff0-baf0-d5cad55bf1cc" providerId="ADAL" clId="{A3D64F4D-8420-4653-9391-E78B18F970A7}" dt="2022-01-28T10:19:07.909" v="144" actId="6549"/>
        <pc:sldMkLst>
          <pc:docMk/>
          <pc:sldMk cId="0" sldId="287"/>
        </pc:sldMkLst>
      </pc:sldChg>
      <pc:sldChg chg="modNotes">
        <pc:chgData name="Loos, M.A. (Manuela)" userId="85de514f-d8a4-4ff0-baf0-d5cad55bf1cc" providerId="ADAL" clId="{A3D64F4D-8420-4653-9391-E78B18F970A7}" dt="2022-01-28T10:34:10.947" v="250" actId="790"/>
        <pc:sldMkLst>
          <pc:docMk/>
          <pc:sldMk cId="0" sldId="288"/>
        </pc:sldMkLst>
      </pc:sldChg>
      <pc:sldChg chg="modCm modNotes modNotesTx">
        <pc:chgData name="Loos, M.A. (Manuela)" userId="85de514f-d8a4-4ff0-baf0-d5cad55bf1cc" providerId="ADAL" clId="{A3D64F4D-8420-4653-9391-E78B18F970A7}" dt="2022-01-28T10:35:09.426" v="262" actId="790"/>
        <pc:sldMkLst>
          <pc:docMk/>
          <pc:sldMk cId="0" sldId="289"/>
        </pc:sldMkLst>
      </pc:sldChg>
      <pc:sldChg chg="modNotes">
        <pc:chgData name="Loos, M.A. (Manuela)" userId="85de514f-d8a4-4ff0-baf0-d5cad55bf1cc" providerId="ADAL" clId="{A3D64F4D-8420-4653-9391-E78B18F970A7}" dt="2022-01-28T10:34:51.627" v="253" actId="790"/>
        <pc:sldMkLst>
          <pc:docMk/>
          <pc:sldMk cId="0" sldId="291"/>
        </pc:sldMkLst>
      </pc:sldChg>
      <pc:sldChg chg="modNotes">
        <pc:chgData name="Loos, M.A. (Manuela)" userId="85de514f-d8a4-4ff0-baf0-d5cad55bf1cc" providerId="ADAL" clId="{A3D64F4D-8420-4653-9391-E78B18F970A7}" dt="2022-01-28T10:35:29.951" v="265" actId="790"/>
        <pc:sldMkLst>
          <pc:docMk/>
          <pc:sldMk cId="0" sldId="292"/>
        </pc:sldMkLst>
      </pc:sldChg>
      <pc:sldChg chg="modNotes">
        <pc:chgData name="Loos, M.A. (Manuela)" userId="85de514f-d8a4-4ff0-baf0-d5cad55bf1cc" providerId="ADAL" clId="{A3D64F4D-8420-4653-9391-E78B18F970A7}" dt="2022-01-28T10:35:45.103" v="267" actId="790"/>
        <pc:sldMkLst>
          <pc:docMk/>
          <pc:sldMk cId="0" sldId="293"/>
        </pc:sldMkLst>
      </pc:sldChg>
      <pc:sldChg chg="modNotes">
        <pc:chgData name="Loos, M.A. (Manuela)" userId="85de514f-d8a4-4ff0-baf0-d5cad55bf1cc" providerId="ADAL" clId="{A3D64F4D-8420-4653-9391-E78B18F970A7}" dt="2022-01-28T10:35:59.594" v="269" actId="790"/>
        <pc:sldMkLst>
          <pc:docMk/>
          <pc:sldMk cId="0" sldId="295"/>
        </pc:sldMkLst>
      </pc:sldChg>
      <pc:sldChg chg="modNotes">
        <pc:chgData name="Loos, M.A. (Manuela)" userId="85de514f-d8a4-4ff0-baf0-d5cad55bf1cc" providerId="ADAL" clId="{A3D64F4D-8420-4653-9391-E78B18F970A7}" dt="2022-01-28T10:36:16.435" v="273" actId="790"/>
        <pc:sldMkLst>
          <pc:docMk/>
          <pc:sldMk cId="0" sldId="296"/>
        </pc:sldMkLst>
      </pc:sldChg>
      <pc:sldChg chg="modSp mod modNotes modNotesTx">
        <pc:chgData name="Loos, M.A. (Manuela)" userId="85de514f-d8a4-4ff0-baf0-d5cad55bf1cc" providerId="ADAL" clId="{A3D64F4D-8420-4653-9391-E78B18F970A7}" dt="2022-01-28T10:36:33.660" v="274" actId="2711"/>
        <pc:sldMkLst>
          <pc:docMk/>
          <pc:sldMk cId="0" sldId="299"/>
        </pc:sldMkLst>
        <pc:spChg chg="mod">
          <ac:chgData name="Loos, M.A. (Manuela)" userId="85de514f-d8a4-4ff0-baf0-d5cad55bf1cc" providerId="ADAL" clId="{A3D64F4D-8420-4653-9391-E78B18F970A7}" dt="2022-01-28T10:21:32.564" v="168" actId="1076"/>
          <ac:spMkLst>
            <pc:docMk/>
            <pc:sldMk cId="0" sldId="299"/>
            <ac:spMk id="1040" creationId="{00000000-0000-0000-0000-000000000000}"/>
          </ac:spMkLst>
        </pc:spChg>
      </pc:sldChg>
      <pc:sldChg chg="modNotes modNotesTx">
        <pc:chgData name="Loos, M.A. (Manuela)" userId="85de514f-d8a4-4ff0-baf0-d5cad55bf1cc" providerId="ADAL" clId="{A3D64F4D-8420-4653-9391-E78B18F970A7}" dt="2022-01-28T10:36:57.152" v="278" actId="20577"/>
        <pc:sldMkLst>
          <pc:docMk/>
          <pc:sldMk cId="0" sldId="300"/>
        </pc:sldMkLst>
      </pc:sldChg>
      <pc:sldChg chg="modNotes">
        <pc:chgData name="Loos, M.A. (Manuela)" userId="85de514f-d8a4-4ff0-baf0-d5cad55bf1cc" providerId="ADAL" clId="{A3D64F4D-8420-4653-9391-E78B18F970A7}" dt="2022-01-28T10:37:19.760" v="281" actId="2711"/>
        <pc:sldMkLst>
          <pc:docMk/>
          <pc:sldMk cId="0" sldId="301"/>
        </pc:sldMkLst>
      </pc:sldChg>
      <pc:sldChg chg="modNotes modNotesTx">
        <pc:chgData name="Loos, M.A. (Manuela)" userId="85de514f-d8a4-4ff0-baf0-d5cad55bf1cc" providerId="ADAL" clId="{A3D64F4D-8420-4653-9391-E78B18F970A7}" dt="2022-01-28T10:37:35.826" v="284" actId="20577"/>
        <pc:sldMkLst>
          <pc:docMk/>
          <pc:sldMk cId="0" sldId="303"/>
        </pc:sldMkLst>
      </pc:sldChg>
      <pc:sldChg chg="modNotes">
        <pc:chgData name="Loos, M.A. (Manuela)" userId="85de514f-d8a4-4ff0-baf0-d5cad55bf1cc" providerId="ADAL" clId="{A3D64F4D-8420-4653-9391-E78B18F970A7}" dt="2022-01-28T10:37:57.427" v="289" actId="790"/>
        <pc:sldMkLst>
          <pc:docMk/>
          <pc:sldMk cId="0" sldId="304"/>
        </pc:sldMkLst>
      </pc:sldChg>
      <pc:sldChg chg="modNotes">
        <pc:chgData name="Loos, M.A. (Manuela)" userId="85de514f-d8a4-4ff0-baf0-d5cad55bf1cc" providerId="ADAL" clId="{A3D64F4D-8420-4653-9391-E78B18F970A7}" dt="2022-01-28T10:38:19.313" v="293" actId="6549"/>
        <pc:sldMkLst>
          <pc:docMk/>
          <pc:sldMk cId="0" sldId="305"/>
        </pc:sldMkLst>
      </pc:sldChg>
      <pc:sldChg chg="modSp mod">
        <pc:chgData name="Loos, M.A. (Manuela)" userId="85de514f-d8a4-4ff0-baf0-d5cad55bf1cc" providerId="ADAL" clId="{A3D64F4D-8420-4653-9391-E78B18F970A7}" dt="2022-01-28T10:23:12.534" v="184" actId="5793"/>
        <pc:sldMkLst>
          <pc:docMk/>
          <pc:sldMk cId="0" sldId="306"/>
        </pc:sldMkLst>
        <pc:spChg chg="mod">
          <ac:chgData name="Loos, M.A. (Manuela)" userId="85de514f-d8a4-4ff0-baf0-d5cad55bf1cc" providerId="ADAL" clId="{A3D64F4D-8420-4653-9391-E78B18F970A7}" dt="2022-01-28T10:23:01.363" v="177" actId="1076"/>
          <ac:spMkLst>
            <pc:docMk/>
            <pc:sldMk cId="0" sldId="306"/>
            <ac:spMk id="1132" creationId="{00000000-0000-0000-0000-000000000000}"/>
          </ac:spMkLst>
        </pc:spChg>
        <pc:spChg chg="mod">
          <ac:chgData name="Loos, M.A. (Manuela)" userId="85de514f-d8a4-4ff0-baf0-d5cad55bf1cc" providerId="ADAL" clId="{A3D64F4D-8420-4653-9391-E78B18F970A7}" dt="2022-01-28T10:23:12.534" v="184" actId="5793"/>
          <ac:spMkLst>
            <pc:docMk/>
            <pc:sldMk cId="0" sldId="306"/>
            <ac:spMk id="1133" creationId="{00000000-0000-0000-0000-000000000000}"/>
          </ac:spMkLst>
        </pc:spChg>
      </pc:sldChg>
      <pc:sldChg chg="modNotesTx">
        <pc:chgData name="Loos, M.A. (Manuela)" userId="85de514f-d8a4-4ff0-baf0-d5cad55bf1cc" providerId="ADAL" clId="{A3D64F4D-8420-4653-9391-E78B18F970A7}" dt="2022-01-28T10:23:51.603" v="190" actId="20577"/>
        <pc:sldMkLst>
          <pc:docMk/>
          <pc:sldMk cId="0" sldId="307"/>
        </pc:sldMkLst>
      </pc:sldChg>
    </pc:docChg>
  </pc:docChgLst>
  <pc:docChgLst>
    <pc:chgData name="Brunsting, S. (Suzanne)" userId="e7a355e2-d96a-4e46-8f22-0ce56c37bf10" providerId="ADAL" clId="{D7FBCC86-2825-47A1-8CE2-90F363846869}"/>
    <pc:docChg chg="delSld modSection">
      <pc:chgData name="Brunsting, S. (Suzanne)" userId="e7a355e2-d96a-4e46-8f22-0ce56c37bf10" providerId="ADAL" clId="{D7FBCC86-2825-47A1-8CE2-90F363846869}" dt="2022-01-23T20:28:17.268" v="0" actId="47"/>
      <pc:docMkLst>
        <pc:docMk/>
      </pc:docMkLst>
      <pc:sldChg chg="del">
        <pc:chgData name="Brunsting, S. (Suzanne)" userId="e7a355e2-d96a-4e46-8f22-0ce56c37bf10" providerId="ADAL" clId="{D7FBCC86-2825-47A1-8CE2-90F363846869}" dt="2022-01-23T20:28:17.268" v="0" actId="47"/>
        <pc:sldMkLst>
          <pc:docMk/>
          <pc:sldMk cId="0" sldId="309"/>
        </pc:sldMkLst>
      </pc:sldChg>
      <pc:sldChg chg="del">
        <pc:chgData name="Brunsting, S. (Suzanne)" userId="e7a355e2-d96a-4e46-8f22-0ce56c37bf10" providerId="ADAL" clId="{D7FBCC86-2825-47A1-8CE2-90F363846869}" dt="2022-01-23T20:28:17.268" v="0" actId="47"/>
        <pc:sldMkLst>
          <pc:docMk/>
          <pc:sldMk cId="0" sldId="310"/>
        </pc:sldMkLst>
      </pc:sldChg>
      <pc:sldChg chg="del">
        <pc:chgData name="Brunsting, S. (Suzanne)" userId="e7a355e2-d96a-4e46-8f22-0ce56c37bf10" providerId="ADAL" clId="{D7FBCC86-2825-47A1-8CE2-90F363846869}" dt="2022-01-23T20:28:17.268" v="0" actId="47"/>
        <pc:sldMkLst>
          <pc:docMk/>
          <pc:sldMk cId="0" sldId="311"/>
        </pc:sldMkLst>
      </pc:sldChg>
      <pc:sldChg chg="del">
        <pc:chgData name="Brunsting, S. (Suzanne)" userId="e7a355e2-d96a-4e46-8f22-0ce56c37bf10" providerId="ADAL" clId="{D7FBCC86-2825-47A1-8CE2-90F363846869}" dt="2022-01-23T20:28:17.268" v="0" actId="47"/>
        <pc:sldMkLst>
          <pc:docMk/>
          <pc:sldMk cId="0" sldId="312"/>
        </pc:sldMkLst>
      </pc:sldChg>
      <pc:sldChg chg="del">
        <pc:chgData name="Brunsting, S. (Suzanne)" userId="e7a355e2-d96a-4e46-8f22-0ce56c37bf10" providerId="ADAL" clId="{D7FBCC86-2825-47A1-8CE2-90F363846869}" dt="2022-01-23T20:28:17.268" v="0" actId="47"/>
        <pc:sldMkLst>
          <pc:docMk/>
          <pc:sldMk cId="0" sldId="313"/>
        </pc:sldMkLst>
      </pc:sldChg>
      <pc:sldChg chg="del">
        <pc:chgData name="Brunsting, S. (Suzanne)" userId="e7a355e2-d96a-4e46-8f22-0ce56c37bf10" providerId="ADAL" clId="{D7FBCC86-2825-47A1-8CE2-90F363846869}" dt="2022-01-23T20:28:17.268" v="0" actId="47"/>
        <pc:sldMkLst>
          <pc:docMk/>
          <pc:sldMk cId="0" sldId="314"/>
        </pc:sldMkLst>
      </pc:sldChg>
      <pc:sldChg chg="del">
        <pc:chgData name="Brunsting, S. (Suzanne)" userId="e7a355e2-d96a-4e46-8f22-0ce56c37bf10" providerId="ADAL" clId="{D7FBCC86-2825-47A1-8CE2-90F363846869}" dt="2022-01-23T20:28:17.268" v="0" actId="47"/>
        <pc:sldMkLst>
          <pc:docMk/>
          <pc:sldMk cId="0" sldId="315"/>
        </pc:sldMkLst>
      </pc:sldChg>
      <pc:sldChg chg="del">
        <pc:chgData name="Brunsting, S. (Suzanne)" userId="e7a355e2-d96a-4e46-8f22-0ce56c37bf10" providerId="ADAL" clId="{D7FBCC86-2825-47A1-8CE2-90F363846869}" dt="2022-01-23T20:28:17.268" v="0" actId="47"/>
        <pc:sldMkLst>
          <pc:docMk/>
          <pc:sldMk cId="0" sldId="316"/>
        </pc:sldMkLst>
      </pc:sldChg>
      <pc:sldChg chg="del">
        <pc:chgData name="Brunsting, S. (Suzanne)" userId="e7a355e2-d96a-4e46-8f22-0ce56c37bf10" providerId="ADAL" clId="{D7FBCC86-2825-47A1-8CE2-90F363846869}" dt="2022-01-23T20:28:17.268" v="0" actId="47"/>
        <pc:sldMkLst>
          <pc:docMk/>
          <pc:sldMk cId="0" sldId="317"/>
        </pc:sldMkLst>
      </pc:sldChg>
      <pc:sldChg chg="del">
        <pc:chgData name="Brunsting, S. (Suzanne)" userId="e7a355e2-d96a-4e46-8f22-0ce56c37bf10" providerId="ADAL" clId="{D7FBCC86-2825-47A1-8CE2-90F363846869}" dt="2022-01-23T20:28:17.268" v="0" actId="47"/>
        <pc:sldMkLst>
          <pc:docMk/>
          <pc:sldMk cId="0" sldId="318"/>
        </pc:sldMkLst>
      </pc:sldChg>
      <pc:sldChg chg="del">
        <pc:chgData name="Brunsting, S. (Suzanne)" userId="e7a355e2-d96a-4e46-8f22-0ce56c37bf10" providerId="ADAL" clId="{D7FBCC86-2825-47A1-8CE2-90F363846869}" dt="2022-01-23T20:28:17.268" v="0" actId="47"/>
        <pc:sldMkLst>
          <pc:docMk/>
          <pc:sldMk cId="0" sldId="319"/>
        </pc:sldMkLst>
      </pc:sldChg>
      <pc:sldChg chg="del">
        <pc:chgData name="Brunsting, S. (Suzanne)" userId="e7a355e2-d96a-4e46-8f22-0ce56c37bf10" providerId="ADAL" clId="{D7FBCC86-2825-47A1-8CE2-90F363846869}" dt="2022-01-23T20:28:17.268" v="0" actId="47"/>
        <pc:sldMkLst>
          <pc:docMk/>
          <pc:sldMk cId="0" sldId="320"/>
        </pc:sldMkLst>
      </pc:sldChg>
      <pc:sldChg chg="del">
        <pc:chgData name="Brunsting, S. (Suzanne)" userId="e7a355e2-d96a-4e46-8f22-0ce56c37bf10" providerId="ADAL" clId="{D7FBCC86-2825-47A1-8CE2-90F363846869}" dt="2022-01-23T20:28:17.268" v="0" actId="47"/>
        <pc:sldMkLst>
          <pc:docMk/>
          <pc:sldMk cId="0" sldId="321"/>
        </pc:sldMkLst>
      </pc:sldChg>
      <pc:sldChg chg="del">
        <pc:chgData name="Brunsting, S. (Suzanne)" userId="e7a355e2-d96a-4e46-8f22-0ce56c37bf10" providerId="ADAL" clId="{D7FBCC86-2825-47A1-8CE2-90F363846869}" dt="2022-01-23T20:28:17.268" v="0" actId="47"/>
        <pc:sldMkLst>
          <pc:docMk/>
          <pc:sldMk cId="0" sldId="322"/>
        </pc:sldMkLst>
      </pc:sldChg>
      <pc:sldChg chg="del">
        <pc:chgData name="Brunsting, S. (Suzanne)" userId="e7a355e2-d96a-4e46-8f22-0ce56c37bf10" providerId="ADAL" clId="{D7FBCC86-2825-47A1-8CE2-90F363846869}" dt="2022-01-23T20:28:17.268" v="0" actId="47"/>
        <pc:sldMkLst>
          <pc:docMk/>
          <pc:sldMk cId="0" sldId="323"/>
        </pc:sldMkLst>
      </pc:sldChg>
      <pc:sldChg chg="del">
        <pc:chgData name="Brunsting, S. (Suzanne)" userId="e7a355e2-d96a-4e46-8f22-0ce56c37bf10" providerId="ADAL" clId="{D7FBCC86-2825-47A1-8CE2-90F363846869}" dt="2022-01-23T20:28:17.268" v="0" actId="47"/>
        <pc:sldMkLst>
          <pc:docMk/>
          <pc:sldMk cId="0" sldId="324"/>
        </pc:sldMkLst>
      </pc:sldChg>
      <pc:sldChg chg="del">
        <pc:chgData name="Brunsting, S. (Suzanne)" userId="e7a355e2-d96a-4e46-8f22-0ce56c37bf10" providerId="ADAL" clId="{D7FBCC86-2825-47A1-8CE2-90F363846869}" dt="2022-01-23T20:28:17.268" v="0" actId="47"/>
        <pc:sldMkLst>
          <pc:docMk/>
          <pc:sldMk cId="0" sldId="325"/>
        </pc:sldMkLst>
      </pc:sldChg>
      <pc:sldChg chg="del">
        <pc:chgData name="Brunsting, S. (Suzanne)" userId="e7a355e2-d96a-4e46-8f22-0ce56c37bf10" providerId="ADAL" clId="{D7FBCC86-2825-47A1-8CE2-90F363846869}" dt="2022-01-23T20:28:17.268" v="0" actId="47"/>
        <pc:sldMkLst>
          <pc:docMk/>
          <pc:sldMk cId="0" sldId="326"/>
        </pc:sldMkLst>
      </pc:sldChg>
      <pc:sldChg chg="del">
        <pc:chgData name="Brunsting, S. (Suzanne)" userId="e7a355e2-d96a-4e46-8f22-0ce56c37bf10" providerId="ADAL" clId="{D7FBCC86-2825-47A1-8CE2-90F363846869}" dt="2022-01-23T20:28:17.268" v="0" actId="47"/>
        <pc:sldMkLst>
          <pc:docMk/>
          <pc:sldMk cId="0" sldId="327"/>
        </pc:sldMkLst>
      </pc:sldChg>
      <pc:sldChg chg="del">
        <pc:chgData name="Brunsting, S. (Suzanne)" userId="e7a355e2-d96a-4e46-8f22-0ce56c37bf10" providerId="ADAL" clId="{D7FBCC86-2825-47A1-8CE2-90F363846869}" dt="2022-01-23T20:28:17.268" v="0" actId="47"/>
        <pc:sldMkLst>
          <pc:docMk/>
          <pc:sldMk cId="0" sldId="328"/>
        </pc:sldMkLst>
      </pc:sldChg>
      <pc:sldChg chg="del">
        <pc:chgData name="Brunsting, S. (Suzanne)" userId="e7a355e2-d96a-4e46-8f22-0ce56c37bf10" providerId="ADAL" clId="{D7FBCC86-2825-47A1-8CE2-90F363846869}" dt="2022-01-23T20:28:17.268" v="0" actId="47"/>
        <pc:sldMkLst>
          <pc:docMk/>
          <pc:sldMk cId="0" sldId="329"/>
        </pc:sldMkLst>
      </pc:sldChg>
      <pc:sldChg chg="del">
        <pc:chgData name="Brunsting, S. (Suzanne)" userId="e7a355e2-d96a-4e46-8f22-0ce56c37bf10" providerId="ADAL" clId="{D7FBCC86-2825-47A1-8CE2-90F363846869}" dt="2022-01-23T20:28:17.268" v="0" actId="47"/>
        <pc:sldMkLst>
          <pc:docMk/>
          <pc:sldMk cId="0" sldId="330"/>
        </pc:sldMkLst>
      </pc:sldChg>
      <pc:sldChg chg="del">
        <pc:chgData name="Brunsting, S. (Suzanne)" userId="e7a355e2-d96a-4e46-8f22-0ce56c37bf10" providerId="ADAL" clId="{D7FBCC86-2825-47A1-8CE2-90F363846869}" dt="2022-01-23T20:28:17.268" v="0" actId="47"/>
        <pc:sldMkLst>
          <pc:docMk/>
          <pc:sldMk cId="0" sldId="331"/>
        </pc:sldMkLst>
      </pc:sldChg>
      <pc:sldChg chg="del">
        <pc:chgData name="Brunsting, S. (Suzanne)" userId="e7a355e2-d96a-4e46-8f22-0ce56c37bf10" providerId="ADAL" clId="{D7FBCC86-2825-47A1-8CE2-90F363846869}" dt="2022-01-23T20:28:17.268" v="0" actId="47"/>
        <pc:sldMkLst>
          <pc:docMk/>
          <pc:sldMk cId="0" sldId="332"/>
        </pc:sldMkLst>
      </pc:sldChg>
      <pc:sldChg chg="del">
        <pc:chgData name="Brunsting, S. (Suzanne)" userId="e7a355e2-d96a-4e46-8f22-0ce56c37bf10" providerId="ADAL" clId="{D7FBCC86-2825-47A1-8CE2-90F363846869}" dt="2022-01-23T20:28:17.268" v="0" actId="47"/>
        <pc:sldMkLst>
          <pc:docMk/>
          <pc:sldMk cId="0" sldId="333"/>
        </pc:sldMkLst>
      </pc:sldChg>
      <pc:sldChg chg="del">
        <pc:chgData name="Brunsting, S. (Suzanne)" userId="e7a355e2-d96a-4e46-8f22-0ce56c37bf10" providerId="ADAL" clId="{D7FBCC86-2825-47A1-8CE2-90F363846869}" dt="2022-01-23T20:28:17.268" v="0" actId="47"/>
        <pc:sldMkLst>
          <pc:docMk/>
          <pc:sldMk cId="0" sldId="334"/>
        </pc:sldMkLst>
      </pc:sldChg>
      <pc:sldChg chg="del">
        <pc:chgData name="Brunsting, S. (Suzanne)" userId="e7a355e2-d96a-4e46-8f22-0ce56c37bf10" providerId="ADAL" clId="{D7FBCC86-2825-47A1-8CE2-90F363846869}" dt="2022-01-23T20:28:17.268" v="0" actId="47"/>
        <pc:sldMkLst>
          <pc:docMk/>
          <pc:sldMk cId="0" sldId="335"/>
        </pc:sldMkLst>
      </pc:sldChg>
      <pc:sldChg chg="del">
        <pc:chgData name="Brunsting, S. (Suzanne)" userId="e7a355e2-d96a-4e46-8f22-0ce56c37bf10" providerId="ADAL" clId="{D7FBCC86-2825-47A1-8CE2-90F363846869}" dt="2022-01-23T20:28:17.268" v="0" actId="47"/>
        <pc:sldMkLst>
          <pc:docMk/>
          <pc:sldMk cId="0" sldId="336"/>
        </pc:sldMkLst>
      </pc:sldChg>
      <pc:sldChg chg="del">
        <pc:chgData name="Brunsting, S. (Suzanne)" userId="e7a355e2-d96a-4e46-8f22-0ce56c37bf10" providerId="ADAL" clId="{D7FBCC86-2825-47A1-8CE2-90F363846869}" dt="2022-01-23T20:28:17.268" v="0" actId="47"/>
        <pc:sldMkLst>
          <pc:docMk/>
          <pc:sldMk cId="0" sldId="337"/>
        </pc:sldMkLst>
      </pc:sldChg>
      <pc:sldChg chg="del">
        <pc:chgData name="Brunsting, S. (Suzanne)" userId="e7a355e2-d96a-4e46-8f22-0ce56c37bf10" providerId="ADAL" clId="{D7FBCC86-2825-47A1-8CE2-90F363846869}" dt="2022-01-23T20:28:17.268" v="0" actId="47"/>
        <pc:sldMkLst>
          <pc:docMk/>
          <pc:sldMk cId="0" sldId="338"/>
        </pc:sldMkLst>
      </pc:sldChg>
      <pc:sldChg chg="del">
        <pc:chgData name="Brunsting, S. (Suzanne)" userId="e7a355e2-d96a-4e46-8f22-0ce56c37bf10" providerId="ADAL" clId="{D7FBCC86-2825-47A1-8CE2-90F363846869}" dt="2022-01-23T20:28:17.268" v="0" actId="47"/>
        <pc:sldMkLst>
          <pc:docMk/>
          <pc:sldMk cId="0" sldId="339"/>
        </pc:sldMkLst>
      </pc:sldChg>
      <pc:sldChg chg="del">
        <pc:chgData name="Brunsting, S. (Suzanne)" userId="e7a355e2-d96a-4e46-8f22-0ce56c37bf10" providerId="ADAL" clId="{D7FBCC86-2825-47A1-8CE2-90F363846869}" dt="2022-01-23T20:28:17.268" v="0" actId="47"/>
        <pc:sldMkLst>
          <pc:docMk/>
          <pc:sldMk cId="0" sldId="340"/>
        </pc:sldMkLst>
      </pc:sldChg>
      <pc:sldChg chg="del">
        <pc:chgData name="Brunsting, S. (Suzanne)" userId="e7a355e2-d96a-4e46-8f22-0ce56c37bf10" providerId="ADAL" clId="{D7FBCC86-2825-47A1-8CE2-90F363846869}" dt="2022-01-23T20:28:17.268" v="0" actId="47"/>
        <pc:sldMkLst>
          <pc:docMk/>
          <pc:sldMk cId="0" sldId="341"/>
        </pc:sldMkLst>
      </pc:sldChg>
      <pc:sldChg chg="del">
        <pc:chgData name="Brunsting, S. (Suzanne)" userId="e7a355e2-d96a-4e46-8f22-0ce56c37bf10" providerId="ADAL" clId="{D7FBCC86-2825-47A1-8CE2-90F363846869}" dt="2022-01-23T20:28:17.268" v="0" actId="47"/>
        <pc:sldMkLst>
          <pc:docMk/>
          <pc:sldMk cId="0" sldId="342"/>
        </pc:sldMkLst>
      </pc:sldChg>
      <pc:sldChg chg="del">
        <pc:chgData name="Brunsting, S. (Suzanne)" userId="e7a355e2-d96a-4e46-8f22-0ce56c37bf10" providerId="ADAL" clId="{D7FBCC86-2825-47A1-8CE2-90F363846869}" dt="2022-01-23T20:28:17.268" v="0" actId="47"/>
        <pc:sldMkLst>
          <pc:docMk/>
          <pc:sldMk cId="0" sldId="344"/>
        </pc:sldMkLst>
      </pc:sldChg>
      <pc:sldChg chg="del">
        <pc:chgData name="Brunsting, S. (Suzanne)" userId="e7a355e2-d96a-4e46-8f22-0ce56c37bf10" providerId="ADAL" clId="{D7FBCC86-2825-47A1-8CE2-90F363846869}" dt="2022-01-23T20:28:17.268" v="0" actId="47"/>
        <pc:sldMkLst>
          <pc:docMk/>
          <pc:sldMk cId="0" sldId="345"/>
        </pc:sldMkLst>
      </pc:sldChg>
      <pc:sldChg chg="del">
        <pc:chgData name="Brunsting, S. (Suzanne)" userId="e7a355e2-d96a-4e46-8f22-0ce56c37bf10" providerId="ADAL" clId="{D7FBCC86-2825-47A1-8CE2-90F363846869}" dt="2022-01-23T20:28:17.268" v="0" actId="47"/>
        <pc:sldMkLst>
          <pc:docMk/>
          <pc:sldMk cId="0" sldId="346"/>
        </pc:sldMkLst>
      </pc:sldChg>
      <pc:sldChg chg="del">
        <pc:chgData name="Brunsting, S. (Suzanne)" userId="e7a355e2-d96a-4e46-8f22-0ce56c37bf10" providerId="ADAL" clId="{D7FBCC86-2825-47A1-8CE2-90F363846869}" dt="2022-01-23T20:28:17.268" v="0" actId="47"/>
        <pc:sldMkLst>
          <pc:docMk/>
          <pc:sldMk cId="0" sldId="347"/>
        </pc:sldMkLst>
      </pc:sldChg>
      <pc:sldChg chg="del">
        <pc:chgData name="Brunsting, S. (Suzanne)" userId="e7a355e2-d96a-4e46-8f22-0ce56c37bf10" providerId="ADAL" clId="{D7FBCC86-2825-47A1-8CE2-90F363846869}" dt="2022-01-23T20:28:17.268" v="0" actId="47"/>
        <pc:sldMkLst>
          <pc:docMk/>
          <pc:sldMk cId="0" sldId="348"/>
        </pc:sldMkLst>
      </pc:sldChg>
      <pc:sldChg chg="del">
        <pc:chgData name="Brunsting, S. (Suzanne)" userId="e7a355e2-d96a-4e46-8f22-0ce56c37bf10" providerId="ADAL" clId="{D7FBCC86-2825-47A1-8CE2-90F363846869}" dt="2022-01-23T20:28:17.268" v="0" actId="47"/>
        <pc:sldMkLst>
          <pc:docMk/>
          <pc:sldMk cId="0" sldId="349"/>
        </pc:sldMkLst>
      </pc:sldChg>
      <pc:sldChg chg="del">
        <pc:chgData name="Brunsting, S. (Suzanne)" userId="e7a355e2-d96a-4e46-8f22-0ce56c37bf10" providerId="ADAL" clId="{D7FBCC86-2825-47A1-8CE2-90F363846869}" dt="2022-01-23T20:28:17.268" v="0" actId="47"/>
        <pc:sldMkLst>
          <pc:docMk/>
          <pc:sldMk cId="0" sldId="350"/>
        </pc:sldMkLst>
      </pc:sldChg>
      <pc:sldChg chg="del">
        <pc:chgData name="Brunsting, S. (Suzanne)" userId="e7a355e2-d96a-4e46-8f22-0ce56c37bf10" providerId="ADAL" clId="{D7FBCC86-2825-47A1-8CE2-90F363846869}" dt="2022-01-23T20:28:17.268" v="0" actId="47"/>
        <pc:sldMkLst>
          <pc:docMk/>
          <pc:sldMk cId="0" sldId="351"/>
        </pc:sldMkLst>
      </pc:sldChg>
      <pc:sldChg chg="del">
        <pc:chgData name="Brunsting, S. (Suzanne)" userId="e7a355e2-d96a-4e46-8f22-0ce56c37bf10" providerId="ADAL" clId="{D7FBCC86-2825-47A1-8CE2-90F363846869}" dt="2022-01-23T20:28:17.268" v="0" actId="47"/>
        <pc:sldMkLst>
          <pc:docMk/>
          <pc:sldMk cId="0" sldId="352"/>
        </pc:sldMkLst>
      </pc:sldChg>
      <pc:sldChg chg="del">
        <pc:chgData name="Brunsting, S. (Suzanne)" userId="e7a355e2-d96a-4e46-8f22-0ce56c37bf10" providerId="ADAL" clId="{D7FBCC86-2825-47A1-8CE2-90F363846869}" dt="2022-01-23T20:28:17.268" v="0" actId="47"/>
        <pc:sldMkLst>
          <pc:docMk/>
          <pc:sldMk cId="2417158395" sldId="356"/>
        </pc:sldMkLst>
      </pc:sldChg>
      <pc:sldChg chg="del">
        <pc:chgData name="Brunsting, S. (Suzanne)" userId="e7a355e2-d96a-4e46-8f22-0ce56c37bf10" providerId="ADAL" clId="{D7FBCC86-2825-47A1-8CE2-90F363846869}" dt="2022-01-23T20:28:17.268" v="0" actId="47"/>
        <pc:sldMkLst>
          <pc:docMk/>
          <pc:sldMk cId="3127357039" sldId="357"/>
        </pc:sldMkLst>
      </pc:sldChg>
      <pc:sldChg chg="del">
        <pc:chgData name="Brunsting, S. (Suzanne)" userId="e7a355e2-d96a-4e46-8f22-0ce56c37bf10" providerId="ADAL" clId="{D7FBCC86-2825-47A1-8CE2-90F363846869}" dt="2022-01-23T20:28:17.268" v="0" actId="47"/>
        <pc:sldMkLst>
          <pc:docMk/>
          <pc:sldMk cId="3357608483" sldId="359"/>
        </pc:sldMkLst>
      </pc:sldChg>
      <pc:sldChg chg="del">
        <pc:chgData name="Brunsting, S. (Suzanne)" userId="e7a355e2-d96a-4e46-8f22-0ce56c37bf10" providerId="ADAL" clId="{D7FBCC86-2825-47A1-8CE2-90F363846869}" dt="2022-01-23T20:28:17.268" v="0" actId="47"/>
        <pc:sldMkLst>
          <pc:docMk/>
          <pc:sldMk cId="3419570595" sldId="3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2" name="Google Shape;31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9567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6" name="Google Shape;46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dirty="0" err="1"/>
              <a:t>So</a:t>
            </a:r>
            <a:r>
              <a:rPr lang="nl-NL"/>
              <a:t> we </a:t>
            </a:r>
            <a:r>
              <a:rPr lang="nl-NL" dirty="0" err="1"/>
              <a:t>discussed</a:t>
            </a:r>
            <a:r>
              <a:rPr lang="nl-NL"/>
              <a:t> </a:t>
            </a:r>
            <a:r>
              <a:rPr lang="nl-NL" dirty="0" err="1"/>
              <a:t>that</a:t>
            </a:r>
            <a:r>
              <a:rPr lang="nl-NL"/>
              <a:t> </a:t>
            </a:r>
            <a:r>
              <a:rPr lang="nl-NL" dirty="0" err="1"/>
              <a:t>collective</a:t>
            </a:r>
            <a:r>
              <a:rPr lang="nl-NL"/>
              <a:t> energy </a:t>
            </a:r>
            <a:r>
              <a:rPr lang="nl-NL" dirty="0" err="1"/>
              <a:t>projects</a:t>
            </a:r>
            <a:r>
              <a:rPr lang="nl-NL"/>
              <a:t> have </a:t>
            </a:r>
            <a:r>
              <a:rPr lang="nl-NL" dirty="0" err="1"/>
              <a:t>quite</a:t>
            </a:r>
            <a:r>
              <a:rPr lang="nl-NL"/>
              <a:t> </a:t>
            </a:r>
            <a:r>
              <a:rPr lang="nl-NL" dirty="0" err="1"/>
              <a:t>some</a:t>
            </a:r>
            <a:r>
              <a:rPr lang="nl-NL"/>
              <a:t> benefits </a:t>
            </a:r>
            <a:r>
              <a:rPr lang="nl-NL" dirty="0" err="1"/>
              <a:t>for</a:t>
            </a:r>
            <a:r>
              <a:rPr lang="nl-NL"/>
              <a:t> </a:t>
            </a:r>
            <a:r>
              <a:rPr lang="nl-NL" dirty="0" err="1"/>
              <a:t>SMEs</a:t>
            </a:r>
            <a:r>
              <a:rPr lang="nl-NL"/>
              <a:t> in a business park. But </a:t>
            </a:r>
            <a:r>
              <a:rPr lang="nl-NL" dirty="0" err="1"/>
              <a:t>how</a:t>
            </a:r>
            <a:r>
              <a:rPr lang="nl-NL"/>
              <a:t> </a:t>
            </a:r>
            <a:r>
              <a:rPr lang="nl-NL" dirty="0" err="1"/>
              <a:t>to</a:t>
            </a:r>
            <a:r>
              <a:rPr lang="nl-NL"/>
              <a:t> </a:t>
            </a:r>
            <a:r>
              <a:rPr lang="nl-NL" dirty="0" err="1"/>
              <a:t>you</a:t>
            </a:r>
            <a:r>
              <a:rPr lang="nl-NL"/>
              <a:t> </a:t>
            </a:r>
            <a:r>
              <a:rPr lang="nl-NL" dirty="0" err="1"/>
              <a:t>actually</a:t>
            </a:r>
            <a:r>
              <a:rPr lang="nl-NL"/>
              <a:t> </a:t>
            </a:r>
            <a:r>
              <a:rPr lang="nl-NL" dirty="0" err="1"/>
              <a:t>realize</a:t>
            </a:r>
            <a:r>
              <a:rPr lang="nl-NL"/>
              <a:t> these energy </a:t>
            </a:r>
            <a:r>
              <a:rPr lang="nl-NL" dirty="0" err="1"/>
              <a:t>projects</a:t>
            </a:r>
            <a:r>
              <a:rPr lang="nl-NL"/>
              <a:t>?</a:t>
            </a:r>
            <a:endParaRPr/>
          </a:p>
          <a:p>
            <a:pPr marL="0" lvl="0" indent="0" algn="l" rtl="0">
              <a:lnSpc>
                <a:spcPct val="100000"/>
              </a:lnSpc>
              <a:spcBef>
                <a:spcPts val="0"/>
              </a:spcBef>
              <a:spcAft>
                <a:spcPts val="0"/>
              </a:spcAft>
              <a:buSzPts val="1400"/>
              <a:buNone/>
            </a:pPr>
            <a:endParaRPr>
              <a:solidFill>
                <a:srgbClr val="FF0000"/>
              </a:solidFill>
            </a:endParaRPr>
          </a:p>
          <a:p>
            <a:pPr marL="0" lvl="0" indent="0" algn="l" rtl="0">
              <a:lnSpc>
                <a:spcPct val="100000"/>
              </a:lnSpc>
              <a:spcBef>
                <a:spcPts val="0"/>
              </a:spcBef>
              <a:spcAft>
                <a:spcPts val="0"/>
              </a:spcAft>
              <a:buSzPts val="1400"/>
              <a:buNone/>
            </a:pPr>
            <a:r>
              <a:rPr lang="en-US" dirty="0">
                <a:solidFill>
                  <a:srgbClr val="FF0000"/>
                </a:solidFill>
                <a:latin typeface="Calibri" panose="020F0502020204030204" pitchFamily="34" charset="0"/>
                <a:cs typeface="Calibri" panose="020F0502020204030204" pitchFamily="34" charset="0"/>
              </a:rPr>
              <a:t>In </a:t>
            </a:r>
            <a:r>
              <a:rPr lang="en-US" dirty="0" err="1">
                <a:solidFill>
                  <a:srgbClr val="FF0000"/>
                </a:solidFill>
                <a:latin typeface="Calibri" panose="020F0502020204030204" pitchFamily="34" charset="0"/>
                <a:cs typeface="Calibri" panose="020F0502020204030204" pitchFamily="34" charset="0"/>
              </a:rPr>
              <a:t>the</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following</a:t>
            </a:r>
            <a:r>
              <a:rPr lang="en-US" dirty="0">
                <a:solidFill>
                  <a:srgbClr val="FF0000"/>
                </a:solidFill>
                <a:latin typeface="Calibri" panose="020F0502020204030204" pitchFamily="34" charset="0"/>
                <a:cs typeface="Calibri" panose="020F0502020204030204" pitchFamily="34" charset="0"/>
              </a:rPr>
              <a:t> part of </a:t>
            </a:r>
            <a:r>
              <a:rPr lang="en-US" dirty="0" err="1">
                <a:solidFill>
                  <a:srgbClr val="FF0000"/>
                </a:solidFill>
                <a:latin typeface="Calibri" panose="020F0502020204030204" pitchFamily="34" charset="0"/>
                <a:cs typeface="Calibri" panose="020F0502020204030204" pitchFamily="34" charset="0"/>
              </a:rPr>
              <a:t>this</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presentation</a:t>
            </a:r>
            <a:r>
              <a:rPr lang="en-US" dirty="0">
                <a:solidFill>
                  <a:srgbClr val="FF0000"/>
                </a:solidFill>
                <a:latin typeface="Calibri" panose="020F0502020204030204" pitchFamily="34" charset="0"/>
                <a:cs typeface="Calibri" panose="020F0502020204030204" pitchFamily="34" charset="0"/>
              </a:rPr>
              <a:t>, I </a:t>
            </a:r>
            <a:r>
              <a:rPr lang="en-US" dirty="0" err="1">
                <a:solidFill>
                  <a:srgbClr val="FF0000"/>
                </a:solidFill>
                <a:latin typeface="Calibri" panose="020F0502020204030204" pitchFamily="34" charset="0"/>
                <a:cs typeface="Calibri" panose="020F0502020204030204" pitchFamily="34" charset="0"/>
              </a:rPr>
              <a:t>will</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explain</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the</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process</a:t>
            </a:r>
            <a:r>
              <a:rPr lang="en-US" dirty="0">
                <a:solidFill>
                  <a:srgbClr val="FF0000"/>
                </a:solidFill>
                <a:latin typeface="Calibri" panose="020F0502020204030204" pitchFamily="34" charset="0"/>
                <a:cs typeface="Calibri" panose="020F0502020204030204" pitchFamily="34" charset="0"/>
              </a:rPr>
              <a:t> of </a:t>
            </a:r>
            <a:r>
              <a:rPr lang="en-US" dirty="0" err="1">
                <a:solidFill>
                  <a:srgbClr val="FF0000"/>
                </a:solidFill>
                <a:latin typeface="Calibri" panose="020F0502020204030204" pitchFamily="34" charset="0"/>
                <a:cs typeface="Calibri" panose="020F0502020204030204" pitchFamily="34" charset="0"/>
              </a:rPr>
              <a:t>implementing</a:t>
            </a:r>
            <a:r>
              <a:rPr lang="en-US" dirty="0">
                <a:solidFill>
                  <a:srgbClr val="FF0000"/>
                </a:solidFill>
                <a:latin typeface="Calibri" panose="020F0502020204030204" pitchFamily="34" charset="0"/>
                <a:cs typeface="Calibri" panose="020F0502020204030204" pitchFamily="34" charset="0"/>
              </a:rPr>
              <a:t> </a:t>
            </a:r>
            <a:r>
              <a:rPr lang="en-US" dirty="0" err="1">
                <a:solidFill>
                  <a:srgbClr val="FF0000"/>
                </a:solidFill>
                <a:latin typeface="Calibri" panose="020F0502020204030204" pitchFamily="34" charset="0"/>
                <a:cs typeface="Calibri" panose="020F0502020204030204" pitchFamily="34" charset="0"/>
              </a:rPr>
              <a:t>the</a:t>
            </a:r>
            <a:r>
              <a:rPr lang="en-US" dirty="0">
                <a:solidFill>
                  <a:srgbClr val="FF0000"/>
                </a:solidFill>
                <a:latin typeface="Calibri" panose="020F0502020204030204" pitchFamily="34" charset="0"/>
                <a:cs typeface="Calibri" panose="020F0502020204030204" pitchFamily="34" charset="0"/>
              </a:rPr>
              <a:t> energy </a:t>
            </a:r>
            <a:r>
              <a:rPr lang="en-US" dirty="0" err="1">
                <a:solidFill>
                  <a:srgbClr val="FF0000"/>
                </a:solidFill>
                <a:latin typeface="Calibri" panose="020F0502020204030204" pitchFamily="34" charset="0"/>
                <a:cs typeface="Calibri" panose="020F0502020204030204" pitchFamily="34" charset="0"/>
              </a:rPr>
              <a:t>measures</a:t>
            </a:r>
            <a:r>
              <a:rPr lang="en-US" dirty="0">
                <a:solidFill>
                  <a:srgbClr val="FF0000"/>
                </a:solidFill>
                <a:latin typeface="Calibri" panose="020F0502020204030204" pitchFamily="34" charset="0"/>
                <a:cs typeface="Calibri" panose="020F0502020204030204" pitchFamily="34" charset="0"/>
              </a:rPr>
              <a:t> in a </a:t>
            </a:r>
            <a:r>
              <a:rPr lang="en-US" dirty="0" err="1">
                <a:solidFill>
                  <a:srgbClr val="FF0000"/>
                </a:solidFill>
                <a:latin typeface="Calibri" panose="020F0502020204030204" pitchFamily="34" charset="0"/>
                <a:cs typeface="Calibri" panose="020F0502020204030204" pitchFamily="34" charset="0"/>
              </a:rPr>
              <a:t>collective</a:t>
            </a:r>
            <a:r>
              <a:rPr lang="en-US" dirty="0">
                <a:solidFill>
                  <a:srgbClr val="FF0000"/>
                </a:solidFill>
                <a:latin typeface="Calibri" panose="020F0502020204030204" pitchFamily="34" charset="0"/>
                <a:cs typeface="Calibri" panose="020F0502020204030204" pitchFamily="34" charset="0"/>
              </a:rPr>
              <a:t> way. </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As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the</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Trusted</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Partner,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you</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can</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guide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them</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in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this</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process</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and</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support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them</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in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specific</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ways</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in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the</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process</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to</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unlock</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additional</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energy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saving</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potential</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or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to</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make a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given</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idea</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more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convenient</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or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cost-effective</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to</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sz="1200" b="0" i="0" u="none" strike="noStrike" dirty="0" err="1">
                <a:solidFill>
                  <a:srgbClr val="000000"/>
                </a:solidFill>
                <a:latin typeface="Calibri" panose="020F0502020204030204" pitchFamily="34" charset="0"/>
                <a:ea typeface="Arial"/>
                <a:cs typeface="Calibri" panose="020F0502020204030204" pitchFamily="34" charset="0"/>
                <a:sym typeface="Arial"/>
              </a:rPr>
              <a:t>implement</a:t>
            </a:r>
            <a:r>
              <a:rPr lang="en-US" sz="1200" b="0" i="0" u="none" strike="noStrike" dirty="0">
                <a:solidFill>
                  <a:srgbClr val="000000"/>
                </a:solidFill>
                <a:latin typeface="Calibri" panose="020F0502020204030204" pitchFamily="34" charset="0"/>
                <a:ea typeface="Arial"/>
                <a:cs typeface="Calibri" panose="020F0502020204030204" pitchFamily="34" charset="0"/>
                <a:sym typeface="Arial"/>
              </a:rPr>
              <a:t>. </a:t>
            </a:r>
            <a:endParaRPr lang="en-US"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SzPts val="1400"/>
              <a:buNone/>
            </a:pPr>
            <a:endParaRPr/>
          </a:p>
        </p:txBody>
      </p:sp>
      <p:sp>
        <p:nvSpPr>
          <p:cNvPr id="467" name="Google Shape;46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NL"/>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12:notes"/>
          <p:cNvSpPr txBox="1">
            <a:spLocks noGrp="1"/>
          </p:cNvSpPr>
          <p:nvPr>
            <p:ph type="body" idx="1"/>
          </p:nvPr>
        </p:nvSpPr>
        <p:spPr>
          <a:xfrm>
            <a:off x="593124" y="4400549"/>
            <a:ext cx="5795319" cy="439746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i="1" u="sng" noProof="0"/>
              <a:t>Note to the trainer:</a:t>
            </a:r>
            <a:r>
              <a:rPr lang="en-US" i="1" u="none" noProof="0"/>
              <a:t> This is an optional exercise, if you prefer a more explorative approach to the process, taking advantage of the experience of the participants. Alternatively, this exercise can be used after the presentation, to help participants draft a plan based on the steps in the process. </a:t>
            </a:r>
            <a:r>
              <a:rPr lang="en-US" i="1" noProof="0"/>
              <a:t> </a:t>
            </a:r>
            <a:endParaRPr lang="en-US" noProof="0"/>
          </a:p>
          <a:p>
            <a:pPr marL="0" marR="0" lvl="0" indent="0" algn="l" rtl="0">
              <a:lnSpc>
                <a:spcPct val="100000"/>
              </a:lnSpc>
              <a:spcBef>
                <a:spcPts val="0"/>
              </a:spcBef>
              <a:spcAft>
                <a:spcPts val="0"/>
              </a:spcAft>
              <a:buSzPts val="1400"/>
              <a:buNone/>
            </a:pPr>
            <a:endParaRPr lang="en-US" noProof="0"/>
          </a:p>
          <a:p>
            <a:pPr marL="0" marR="0" lvl="0" indent="0" algn="l" rtl="0">
              <a:lnSpc>
                <a:spcPct val="100000"/>
              </a:lnSpc>
              <a:spcBef>
                <a:spcPts val="0"/>
              </a:spcBef>
              <a:spcAft>
                <a:spcPts val="0"/>
              </a:spcAft>
              <a:buSzPts val="1400"/>
              <a:buNone/>
            </a:pPr>
            <a:r>
              <a:rPr lang="en-US" noProof="0"/>
              <a:t>This activity is expected to last long and be highly interactive. Duration: 30-60 mins</a:t>
            </a:r>
          </a:p>
          <a:p>
            <a:pPr marL="0" marR="0" lvl="0" indent="0" algn="l" rtl="0">
              <a:lnSpc>
                <a:spcPct val="100000"/>
              </a:lnSpc>
              <a:spcBef>
                <a:spcPts val="0"/>
              </a:spcBef>
              <a:spcAft>
                <a:spcPts val="0"/>
              </a:spcAft>
              <a:buSzPts val="1400"/>
              <a:buNone/>
            </a:pPr>
            <a:endParaRPr lang="en-US" noProof="0"/>
          </a:p>
          <a:p>
            <a:pPr marL="0" marR="0" lvl="0" indent="0" algn="l" rtl="0">
              <a:lnSpc>
                <a:spcPct val="100000"/>
              </a:lnSpc>
              <a:spcBef>
                <a:spcPts val="0"/>
              </a:spcBef>
              <a:spcAft>
                <a:spcPts val="0"/>
              </a:spcAft>
              <a:buSzPts val="1400"/>
              <a:buNone/>
            </a:pPr>
            <a:r>
              <a:rPr lang="en-US" noProof="0"/>
              <a:t>The trainer should come prepared with cardboard cards, of approx. 15x15 size. Each cardboard represents an action. </a:t>
            </a:r>
          </a:p>
          <a:p>
            <a:pPr marL="185738" marR="0" lvl="0" indent="-171450" algn="l" rtl="0">
              <a:lnSpc>
                <a:spcPct val="100000"/>
              </a:lnSpc>
              <a:spcBef>
                <a:spcPts val="0"/>
              </a:spcBef>
              <a:spcAft>
                <a:spcPts val="0"/>
              </a:spcAft>
              <a:buSzPct val="100000"/>
              <a:buFont typeface="Arial" panose="020B0604020202020204" pitchFamily="34" charset="0"/>
              <a:buChar char="•"/>
            </a:pPr>
            <a:r>
              <a:rPr lang="en-US" noProof="0"/>
              <a:t>The front side of the card should representative drawing and the title of the action (see below)</a:t>
            </a:r>
            <a:endParaRPr lang="en-US" noProof="0" dirty="0"/>
          </a:p>
          <a:p>
            <a:pPr marL="185738" marR="0" lvl="0" indent="-171450" algn="l" rtl="0">
              <a:lnSpc>
                <a:spcPct val="100000"/>
              </a:lnSpc>
              <a:spcBef>
                <a:spcPts val="0"/>
              </a:spcBef>
              <a:spcAft>
                <a:spcPts val="0"/>
              </a:spcAft>
              <a:buSzPct val="100000"/>
              <a:buFont typeface="Arial" panose="020B0604020202020204" pitchFamily="34" charset="0"/>
              <a:buChar char="•"/>
            </a:pPr>
            <a:r>
              <a:rPr lang="en-US" noProof="0"/>
              <a:t>The back side should include a brief bullet-point description of the main points of the action</a:t>
            </a:r>
            <a:r>
              <a:rPr lang="en-US" noProof="0" dirty="0"/>
              <a:t>.</a:t>
            </a:r>
          </a:p>
          <a:p>
            <a:pPr marL="0" marR="0" lvl="0" indent="0" algn="l" rtl="0">
              <a:lnSpc>
                <a:spcPct val="100000"/>
              </a:lnSpc>
              <a:spcBef>
                <a:spcPts val="0"/>
              </a:spcBef>
              <a:spcAft>
                <a:spcPts val="0"/>
              </a:spcAft>
              <a:buSzPts val="1400"/>
              <a:buNone/>
            </a:pPr>
            <a:endParaRPr lang="en-US" noProof="0"/>
          </a:p>
          <a:p>
            <a:pPr marL="0" marR="0" lvl="0" indent="0" algn="l" rtl="0">
              <a:lnSpc>
                <a:spcPct val="100000"/>
              </a:lnSpc>
              <a:spcBef>
                <a:spcPts val="0"/>
              </a:spcBef>
              <a:spcAft>
                <a:spcPts val="0"/>
              </a:spcAft>
              <a:buSzPts val="1400"/>
              <a:buNone/>
            </a:pPr>
            <a:r>
              <a:rPr lang="en-US" noProof="0"/>
              <a:t>The trainer should already prepare example descriptions for the actions that are included in the prepared plan, that is:</a:t>
            </a:r>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Arranging an Energy Team &amp; project leader</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Assessment of potential energy savings and measures</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Creation of an energy action plan</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Commitment of essential SMEs</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Finding a competent Energy Service Supplier </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Signing contracts</a:t>
            </a:r>
            <a:endParaRPr lang="en-US" noProof="0" dirty="0"/>
          </a:p>
          <a:p>
            <a:pPr marL="3238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Realization &amp; maintenance</a:t>
            </a:r>
            <a:r>
              <a:rPr lang="en-US" noProof="0" dirty="0"/>
              <a:t>.</a:t>
            </a:r>
          </a:p>
          <a:p>
            <a:pPr marL="0" marR="0" lvl="0" indent="0" algn="l" rtl="0">
              <a:lnSpc>
                <a:spcPct val="100000"/>
              </a:lnSpc>
              <a:spcBef>
                <a:spcPts val="0"/>
              </a:spcBef>
              <a:spcAft>
                <a:spcPts val="0"/>
              </a:spcAft>
              <a:buSzPts val="1400"/>
              <a:buNone/>
            </a:pPr>
            <a:endParaRPr lang="en-US" noProof="0"/>
          </a:p>
          <a:p>
            <a:pPr marL="0" marR="0" lvl="0" indent="0" algn="l" rtl="0">
              <a:lnSpc>
                <a:spcPct val="100000"/>
              </a:lnSpc>
              <a:spcBef>
                <a:spcPts val="0"/>
              </a:spcBef>
              <a:spcAft>
                <a:spcPts val="0"/>
              </a:spcAft>
              <a:buSzPts val="1400"/>
              <a:buNone/>
            </a:pPr>
            <a:r>
              <a:rPr lang="en-US" noProof="0"/>
              <a:t>The main idea here is to develop a strategy together with the people present, making them reflect on their knowledge of the environment they are acting in, and pushing them to find their own strategy and solutions. Here the trainer should only provide marginal input, and not influence the discussion by “forcing” an approach rather than another. Certainly, the trainer can provide input and (if needed) suggestions:</a:t>
            </a:r>
          </a:p>
          <a:p>
            <a:pPr marL="311150" marR="0" lvl="0" indent="-171450" algn="l" rtl="0">
              <a:lnSpc>
                <a:spcPct val="100000"/>
              </a:lnSpc>
              <a:spcBef>
                <a:spcPts val="0"/>
              </a:spcBef>
              <a:spcAft>
                <a:spcPts val="0"/>
              </a:spcAft>
              <a:buSzPts val="1400"/>
              <a:buFont typeface="Arial" panose="020B0604020202020204" pitchFamily="34" charset="0"/>
              <a:buChar char="•"/>
            </a:pPr>
            <a:r>
              <a:rPr lang="en-US" noProof="0"/>
              <a:t>Push people to think using visual/touchable objects</a:t>
            </a:r>
            <a:endParaRPr lang="en-US" noProof="0" dirty="0"/>
          </a:p>
          <a:p>
            <a:pPr marL="311150" marR="0" lvl="0" indent="-171450" algn="l" rtl="0">
              <a:lnSpc>
                <a:spcPct val="100000"/>
              </a:lnSpc>
              <a:spcBef>
                <a:spcPts val="0"/>
              </a:spcBef>
              <a:spcAft>
                <a:spcPts val="0"/>
              </a:spcAft>
              <a:buSzPts val="1400"/>
              <a:buFont typeface="Arial" panose="020B0604020202020204" pitchFamily="34" charset="0"/>
              <a:buChar char="•"/>
            </a:pPr>
            <a:r>
              <a:rPr lang="en-US" noProof="0"/>
              <a:t>Push people to create new actions, if they think that they are needed</a:t>
            </a:r>
            <a:endParaRPr lang="en-US" noProof="0" dirty="0"/>
          </a:p>
          <a:p>
            <a:pPr marL="311150" marR="0" lvl="0" indent="-171450" algn="l" rtl="0">
              <a:lnSpc>
                <a:spcPct val="100000"/>
              </a:lnSpc>
              <a:spcBef>
                <a:spcPts val="0"/>
              </a:spcBef>
              <a:spcAft>
                <a:spcPts val="0"/>
              </a:spcAft>
              <a:buSzPts val="1400"/>
              <a:buFont typeface="Arial" panose="020B0604020202020204" pitchFamily="34" charset="0"/>
              <a:buChar char="•"/>
            </a:pPr>
            <a:r>
              <a:rPr lang="en-US" noProof="0"/>
              <a:t>Push people to express their views. Ask to “silent” people for their opinion. </a:t>
            </a:r>
            <a:endParaRPr lang="en-US" noProof="0" dirty="0"/>
          </a:p>
          <a:p>
            <a:pPr marL="0" marR="0" lvl="0" indent="0" algn="l" rtl="0">
              <a:lnSpc>
                <a:spcPct val="100000"/>
              </a:lnSpc>
              <a:spcBef>
                <a:spcPts val="0"/>
              </a:spcBef>
              <a:spcAft>
                <a:spcPts val="0"/>
              </a:spcAft>
              <a:buSzPts val="1400"/>
              <a:buNone/>
            </a:pPr>
            <a:endParaRPr lang="en-US" noProof="0" dirty="0"/>
          </a:p>
          <a:p>
            <a:pPr marL="0" marR="0" lvl="0" indent="0" algn="l" rtl="0">
              <a:lnSpc>
                <a:spcPct val="100000"/>
              </a:lnSpc>
              <a:spcBef>
                <a:spcPts val="0"/>
              </a:spcBef>
              <a:spcAft>
                <a:spcPts val="0"/>
              </a:spcAft>
              <a:buSzPts val="1400"/>
              <a:buNone/>
            </a:pPr>
            <a:r>
              <a:rPr lang="en-US" noProof="0"/>
              <a:t>The objective is to create all actions, assign them to an “action owner”, and try to give them an order. Note that there is not a really “right order”, and one order can be suitable for a TP but not for another. </a:t>
            </a:r>
          </a:p>
        </p:txBody>
      </p:sp>
      <p:sp>
        <p:nvSpPr>
          <p:cNvPr id="476" name="Google Shape;476;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NL"/>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5" name="Google Shape;131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316" name="Google Shape;1316;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12</a:t>
            </a:fld>
            <a:endParaRPr/>
          </a:p>
        </p:txBody>
      </p:sp>
    </p:spTree>
    <p:extLst>
      <p:ext uri="{BB962C8B-B14F-4D97-AF65-F5344CB8AC3E}">
        <p14:creationId xmlns:p14="http://schemas.microsoft.com/office/powerpoint/2010/main" val="964048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a:t>The </a:t>
            </a:r>
            <a:r>
              <a:rPr lang="nl-NL" dirty="0" err="1"/>
              <a:t>process</a:t>
            </a:r>
            <a:r>
              <a:rPr lang="nl-NL"/>
              <a:t> of </a:t>
            </a:r>
            <a:r>
              <a:rPr lang="nl-NL" dirty="0" err="1"/>
              <a:t>organizing</a:t>
            </a:r>
            <a:r>
              <a:rPr lang="nl-NL"/>
              <a:t> </a:t>
            </a:r>
            <a:r>
              <a:rPr lang="nl-NL" dirty="0" err="1"/>
              <a:t>collective</a:t>
            </a:r>
            <a:r>
              <a:rPr lang="nl-NL"/>
              <a:t> energy </a:t>
            </a:r>
            <a:r>
              <a:rPr lang="nl-NL" dirty="0" err="1"/>
              <a:t>projects</a:t>
            </a:r>
            <a:r>
              <a:rPr lang="nl-NL"/>
              <a:t> </a:t>
            </a:r>
            <a:r>
              <a:rPr lang="nl-NL" dirty="0" err="1"/>
              <a:t>consists</a:t>
            </a:r>
            <a:r>
              <a:rPr lang="nl-NL"/>
              <a:t> of 7 steps, as </a:t>
            </a:r>
            <a:r>
              <a:rPr lang="nl-NL" dirty="0" err="1"/>
              <a:t>can</a:t>
            </a:r>
            <a:r>
              <a:rPr lang="nl-NL"/>
              <a:t> </a:t>
            </a:r>
            <a:r>
              <a:rPr lang="nl-NL" dirty="0" err="1"/>
              <a:t>be</a:t>
            </a:r>
            <a:r>
              <a:rPr lang="nl-NL"/>
              <a:t> </a:t>
            </a:r>
            <a:r>
              <a:rPr lang="nl-NL" dirty="0" err="1"/>
              <a:t>seen</a:t>
            </a:r>
            <a:r>
              <a:rPr lang="nl-NL"/>
              <a:t> in </a:t>
            </a:r>
            <a:r>
              <a:rPr lang="nl-NL" dirty="0" err="1"/>
              <a:t>the</a:t>
            </a:r>
            <a:r>
              <a:rPr lang="nl-NL"/>
              <a:t> image:</a:t>
            </a:r>
            <a:endParaRPr/>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Arranging</a:t>
            </a:r>
            <a:r>
              <a:rPr lang="nl-NL" sz="1200"/>
              <a:t> </a:t>
            </a:r>
            <a:r>
              <a:rPr lang="nl-NL" sz="1200" dirty="0" err="1"/>
              <a:t>an</a:t>
            </a:r>
            <a:r>
              <a:rPr lang="nl-NL" sz="1200"/>
              <a:t> Energy Team &amp; project leader</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a:t>Assessment of </a:t>
            </a:r>
            <a:r>
              <a:rPr lang="nl-NL" sz="1200" dirty="0" err="1"/>
              <a:t>potential</a:t>
            </a:r>
            <a:r>
              <a:rPr lang="nl-NL" sz="1200"/>
              <a:t> energy </a:t>
            </a:r>
            <a:r>
              <a:rPr lang="nl-NL" sz="1200" dirty="0" err="1"/>
              <a:t>savings</a:t>
            </a:r>
            <a:r>
              <a:rPr lang="nl-NL" sz="1200"/>
              <a:t> </a:t>
            </a:r>
            <a:r>
              <a:rPr lang="nl-NL" sz="1200" dirty="0" err="1"/>
              <a:t>and</a:t>
            </a:r>
            <a:r>
              <a:rPr lang="nl-NL" sz="1200"/>
              <a:t> </a:t>
            </a:r>
            <a:r>
              <a:rPr lang="nl-NL" sz="1200" dirty="0" err="1"/>
              <a:t>measures</a:t>
            </a:r>
            <a:endParaRPr lang="nl-NL"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Creation</a:t>
            </a:r>
            <a:r>
              <a:rPr lang="nl-NL" sz="1200"/>
              <a:t> of </a:t>
            </a:r>
            <a:r>
              <a:rPr lang="nl-NL" sz="1200" dirty="0" err="1"/>
              <a:t>an</a:t>
            </a:r>
            <a:r>
              <a:rPr lang="nl-NL" sz="1200"/>
              <a:t> energy action plan.</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a:t>Commitment of </a:t>
            </a:r>
            <a:r>
              <a:rPr lang="nl-NL" sz="1200" dirty="0" err="1"/>
              <a:t>essential</a:t>
            </a:r>
            <a:r>
              <a:rPr lang="nl-NL" sz="1200"/>
              <a:t> </a:t>
            </a:r>
            <a:r>
              <a:rPr lang="nl-NL" sz="1200" dirty="0" err="1"/>
              <a:t>SMEs</a:t>
            </a:r>
            <a:endParaRPr lang="nl-NL"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Finding</a:t>
            </a:r>
            <a:r>
              <a:rPr lang="nl-NL" sz="1200"/>
              <a:t> a competent Energy Service </a:t>
            </a:r>
            <a:r>
              <a:rPr lang="nl-NL" sz="1200" dirty="0" err="1"/>
              <a:t>Supplier</a:t>
            </a:r>
            <a:r>
              <a:rPr lang="nl-NL" sz="1200"/>
              <a:t> </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en-GB" sz="1200" dirty="0" err="1"/>
              <a:t>Signing</a:t>
            </a:r>
            <a:r>
              <a:rPr lang="nl-NL" sz="1200"/>
              <a:t> </a:t>
            </a:r>
            <a:r>
              <a:rPr lang="nl-NL" sz="1200" dirty="0" err="1"/>
              <a:t>contracts</a:t>
            </a:r>
            <a:endParaRPr lang="nl-NL" sz="1200"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Realization</a:t>
            </a:r>
            <a:r>
              <a:rPr lang="nl-NL" sz="1200"/>
              <a:t> &amp; maintenance</a:t>
            </a:r>
            <a:r>
              <a:rPr lang="nl-NL" sz="1200" dirty="0"/>
              <a:t>.</a:t>
            </a:r>
            <a:endParaRPr lang="nl-NL" dirty="0"/>
          </a:p>
          <a:p>
            <a:pPr marL="0" lvl="0" indent="0" algn="l" rtl="0">
              <a:lnSpc>
                <a:spcPct val="100000"/>
              </a:lnSpc>
              <a:spcBef>
                <a:spcPts val="0"/>
              </a:spcBef>
              <a:spcAft>
                <a:spcPts val="0"/>
              </a:spcAft>
              <a:buSzPts val="1400"/>
              <a:buNone/>
            </a:pPr>
            <a:endParaRPr/>
          </a:p>
        </p:txBody>
      </p:sp>
      <p:sp>
        <p:nvSpPr>
          <p:cNvPr id="487" name="Google Shape;48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i="1" u="sng" noProof="0" dirty="0"/>
              <a:t>Instructions to trainer</a:t>
            </a:r>
            <a:r>
              <a:rPr lang="en-US" i="1" u="none" noProof="0" dirty="0"/>
              <a:t>: The slide has an example of an energy scan for the business area (Energy Potential Scan). Please adapt this example to a energy scan that is available in your country. </a:t>
            </a:r>
            <a:r>
              <a:rPr lang="en-US" i="1" noProof="0" dirty="0">
                <a:latin typeface="Quattrocento Sans"/>
                <a:ea typeface="Quattrocento Sans"/>
                <a:cs typeface="Quattrocento Sans"/>
                <a:sym typeface="Quattrocento Sans"/>
              </a:rPr>
              <a:t>Area level energy scan is currently only available for the Netherlands in the GEAR@SME toolset.</a:t>
            </a:r>
            <a:endParaRPr lang="en-US" i="1" u="none" noProof="0" dirty="0"/>
          </a:p>
          <a:p>
            <a:pPr marL="0" marR="0" lvl="0" indent="0" algn="l" rtl="0">
              <a:lnSpc>
                <a:spcPct val="100000"/>
              </a:lnSpc>
              <a:spcBef>
                <a:spcPts val="0"/>
              </a:spcBef>
              <a:spcAft>
                <a:spcPts val="0"/>
              </a:spcAft>
              <a:buClr>
                <a:schemeClr val="dk1"/>
              </a:buClr>
              <a:buSzPts val="1200"/>
              <a:buFont typeface="Calibri"/>
              <a:buNone/>
            </a:pPr>
            <a:endParaRPr lang="en-US" noProof="0" dirty="0"/>
          </a:p>
          <a:p>
            <a:pPr marL="0" lvl="0" indent="0" algn="l" rtl="0">
              <a:lnSpc>
                <a:spcPct val="100000"/>
              </a:lnSpc>
              <a:spcBef>
                <a:spcPts val="0"/>
              </a:spcBef>
              <a:spcAft>
                <a:spcPts val="0"/>
              </a:spcAft>
              <a:buSzPts val="1400"/>
              <a:buNone/>
            </a:pPr>
            <a:r>
              <a:rPr lang="en-US" noProof="0" dirty="0"/>
              <a:t>Step B: Assessment of potential energy savings</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The second step is aimed at identifying potential energy savings, spotting opportunities and key points of attention. To identify the opportunities for energy savings in a collective action, two approaches can be used:</a:t>
            </a:r>
          </a:p>
          <a:p>
            <a:pPr marL="171450" lvl="0" indent="-171450" algn="l" rtl="0">
              <a:lnSpc>
                <a:spcPct val="100000"/>
              </a:lnSpc>
              <a:spcBef>
                <a:spcPts val="0"/>
              </a:spcBef>
              <a:spcAft>
                <a:spcPts val="0"/>
              </a:spcAft>
              <a:buSzPts val="1400"/>
              <a:buFont typeface="Arial" panose="020B0604020202020204" pitchFamily="34" charset="0"/>
              <a:buChar char="•"/>
            </a:pPr>
            <a:r>
              <a:rPr lang="en-US" noProof="0" dirty="0"/>
              <a:t>Basing the identification of potential projects on the results of individual energy scans/audits at SMEs, in which recommendations can be compared to see if there are potential solutions for which the forces can be joined.</a:t>
            </a:r>
          </a:p>
          <a:p>
            <a:pPr marL="171450" lvl="0" indent="-171450" algn="l" rtl="0">
              <a:lnSpc>
                <a:spcPct val="100000"/>
              </a:lnSpc>
              <a:spcBef>
                <a:spcPts val="0"/>
              </a:spcBef>
              <a:spcAft>
                <a:spcPts val="0"/>
              </a:spcAft>
              <a:buSzPts val="1400"/>
              <a:buFont typeface="Arial" panose="020B0604020202020204" pitchFamily="34" charset="0"/>
              <a:buChar char="•"/>
            </a:pPr>
            <a:r>
              <a:rPr lang="en-US" noProof="0" dirty="0"/>
              <a:t>Conducting an energy scan for the whole business area, such as the Energy Potential Scan. An Energy Potential Scan takes the data of all the buildings in the business park into account and shows possibilities to save energy collectively. By conducting an energy scan for the entire business area, it might be possible to identify additional solutions than for the case in which only individual energy scans are conducted. A condition for the collective energy scan is participation of a large sum of SMEs to share the necessary data. </a:t>
            </a:r>
            <a:br>
              <a:rPr lang="en-US" noProof="0" dirty="0"/>
            </a:br>
            <a:endParaRPr lang="en-US" noProof="0" dirty="0"/>
          </a:p>
          <a:p>
            <a:pPr marL="0" marR="0" lvl="0" indent="0" algn="l" rtl="0">
              <a:lnSpc>
                <a:spcPct val="100000"/>
              </a:lnSpc>
              <a:spcBef>
                <a:spcPts val="0"/>
              </a:spcBef>
              <a:spcAft>
                <a:spcPts val="0"/>
              </a:spcAft>
              <a:buClr>
                <a:schemeClr val="dk1"/>
              </a:buClr>
              <a:buSzPts val="1200"/>
              <a:buFont typeface="Calibri"/>
              <a:buNone/>
            </a:pPr>
            <a:r>
              <a:rPr lang="en-US" u="sng" noProof="0" dirty="0"/>
              <a:t>Note</a:t>
            </a:r>
            <a:r>
              <a:rPr lang="en-US" u="none" noProof="0" dirty="0"/>
              <a:t>: </a:t>
            </a:r>
            <a:r>
              <a:rPr lang="en-US" noProof="0" dirty="0"/>
              <a:t>The two approaches are not alternatives to each other but could be consequent: first carry out an energy scan at individual level and then one for the whole area.</a:t>
            </a:r>
          </a:p>
          <a:p>
            <a:pPr marL="0" lvl="0" indent="0" algn="l" rtl="0">
              <a:lnSpc>
                <a:spcPct val="100000"/>
              </a:lnSpc>
              <a:spcBef>
                <a:spcPts val="0"/>
              </a:spcBef>
              <a:spcAft>
                <a:spcPts val="0"/>
              </a:spcAft>
              <a:buSzPts val="1400"/>
              <a:buNone/>
            </a:pPr>
            <a:endParaRPr lang="en-US" noProof="0" dirty="0"/>
          </a:p>
          <a:p>
            <a:pPr marL="0" marR="0" lvl="0" indent="0" algn="l" rtl="0">
              <a:lnSpc>
                <a:spcPct val="100000"/>
              </a:lnSpc>
              <a:spcBef>
                <a:spcPts val="0"/>
              </a:spcBef>
              <a:spcAft>
                <a:spcPts val="0"/>
              </a:spcAft>
              <a:buClr>
                <a:schemeClr val="dk1"/>
              </a:buClr>
              <a:buSzPts val="1800"/>
              <a:buFont typeface="Arial"/>
              <a:buNone/>
            </a:pPr>
            <a:r>
              <a:rPr lang="en-US" noProof="0" dirty="0">
                <a:latin typeface="Calibri" panose="020F0502020204030204" pitchFamily="34" charset="0"/>
                <a:ea typeface="Arial"/>
                <a:cs typeface="Calibri" panose="020F0502020204030204" pitchFamily="34" charset="0"/>
                <a:sym typeface="Arial"/>
              </a:rPr>
              <a:t>The Energy Team can help out by finding a suitable energy auditor to carry out a detailed energy audit (either for the whole business area, or to be conducted for individual SMEs). Once a short list of potential projects are identified, the Energy Team can support the group of SMEs in deciding on viable energy efficiency measure(s) or renewable energy project(s) by for example organizing workshops and network meetings where the selection criteria for the measures are discussed.</a:t>
            </a:r>
          </a:p>
        </p:txBody>
      </p:sp>
      <p:sp>
        <p:nvSpPr>
          <p:cNvPr id="537" name="Google Shape;53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SzPts val="1400"/>
            </a:pPr>
            <a:r>
              <a:rPr lang="en-US" i="1" u="sng" noProof="0" dirty="0"/>
              <a:t>Instructions to trainer</a:t>
            </a:r>
            <a:r>
              <a:rPr lang="en-US" i="1" u="none" noProof="0" dirty="0"/>
              <a:t>: </a:t>
            </a:r>
            <a:r>
              <a:rPr lang="en-US" i="1" noProof="0" dirty="0"/>
              <a:t>This slide is optional, to stipulate again what type of projects can be thought of. </a:t>
            </a:r>
            <a:endParaRPr lang="en-US" noProof="0" dirty="0"/>
          </a:p>
          <a:p>
            <a:pPr marL="457200" marR="0" lvl="0" indent="-228600" algn="l" rtl="0">
              <a:lnSpc>
                <a:spcPct val="100000"/>
              </a:lnSpc>
              <a:spcBef>
                <a:spcPts val="0"/>
              </a:spcBef>
              <a:spcAft>
                <a:spcPts val="0"/>
              </a:spcAft>
              <a:buSzPts val="1400"/>
              <a:buNone/>
            </a:pPr>
            <a:endParaRPr lang="en-US" noProof="0" dirty="0"/>
          </a:p>
          <a:p>
            <a:pPr marL="228600" marR="0" lvl="0" indent="0" algn="l" rtl="0">
              <a:lnSpc>
                <a:spcPct val="100000"/>
              </a:lnSpc>
              <a:spcBef>
                <a:spcPts val="0"/>
              </a:spcBef>
              <a:spcAft>
                <a:spcPts val="0"/>
              </a:spcAft>
              <a:buSzPts val="1400"/>
            </a:pPr>
            <a:r>
              <a:rPr lang="en-US" noProof="0" dirty="0"/>
              <a:t>When we reflect upon the collective energy projects that were mentioned before:</a:t>
            </a:r>
          </a:p>
          <a:p>
            <a:pPr marL="400050" marR="0" lvl="0" indent="-171450" algn="l" rtl="0">
              <a:lnSpc>
                <a:spcPct val="100000"/>
              </a:lnSpc>
              <a:spcBef>
                <a:spcPts val="0"/>
              </a:spcBef>
              <a:spcAft>
                <a:spcPts val="0"/>
              </a:spcAft>
              <a:buSzPts val="1400"/>
              <a:buFont typeface="Arial" panose="020B0604020202020204" pitchFamily="34" charset="0"/>
              <a:buChar char="•"/>
            </a:pPr>
            <a:r>
              <a:rPr lang="en-US" noProof="0" dirty="0">
                <a:solidFill>
                  <a:srgbClr val="FF0000"/>
                </a:solidFill>
              </a:rPr>
              <a:t>With the first approach (individual energy audits) often only building-related measures are identified.</a:t>
            </a:r>
            <a:endParaRPr lang="en-US" noProof="0" dirty="0"/>
          </a:p>
          <a:p>
            <a:pPr marL="400050" marR="0" lvl="0" indent="-171450" algn="l" rtl="0">
              <a:lnSpc>
                <a:spcPct val="100000"/>
              </a:lnSpc>
              <a:spcBef>
                <a:spcPts val="0"/>
              </a:spcBef>
              <a:spcAft>
                <a:spcPts val="0"/>
              </a:spcAft>
              <a:buSzPts val="1400"/>
              <a:buFont typeface="Arial" panose="020B0604020202020204" pitchFamily="34" charset="0"/>
              <a:buChar char="•"/>
            </a:pPr>
            <a:r>
              <a:rPr lang="en-US" noProof="0" dirty="0">
                <a:solidFill>
                  <a:srgbClr val="FF0000"/>
                </a:solidFill>
              </a:rPr>
              <a:t>For identifying area-related measures, an energy scan for the whole business area can be conducted.</a:t>
            </a:r>
          </a:p>
        </p:txBody>
      </p:sp>
      <p:sp>
        <p:nvSpPr>
          <p:cNvPr id="547" name="Google Shape;54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16:notes"/>
          <p:cNvSpPr txBox="1">
            <a:spLocks noGrp="1"/>
          </p:cNvSpPr>
          <p:nvPr>
            <p:ph type="body" idx="1"/>
          </p:nvPr>
        </p:nvSpPr>
        <p:spPr>
          <a:xfrm>
            <a:off x="234777" y="4400550"/>
            <a:ext cx="6413157"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i="1" u="sng" noProof="0"/>
              <a:t>Instructions to the trainer</a:t>
            </a:r>
            <a:r>
              <a:rPr lang="en-US" i="1" u="none" noProof="0" dirty="0"/>
              <a:t>: </a:t>
            </a:r>
            <a:r>
              <a:rPr lang="en-US" i="1" u="none" noProof="0"/>
              <a:t>The slide has an example of an energy scan for the business area (Energy Potential Scan). Please adapt this example to a energy scan that is available in your country.</a:t>
            </a:r>
            <a:endParaRPr lang="en-US" noProof="0"/>
          </a:p>
          <a:p>
            <a:pPr marL="0" marR="0" lvl="0" indent="0" algn="l" rtl="0">
              <a:lnSpc>
                <a:spcPct val="100000"/>
              </a:lnSpc>
              <a:spcBef>
                <a:spcPts val="0"/>
              </a:spcBef>
              <a:spcAft>
                <a:spcPts val="0"/>
              </a:spcAft>
              <a:buClr>
                <a:schemeClr val="dk1"/>
              </a:buClr>
              <a:buSzPts val="1200"/>
              <a:buFont typeface="Calibri"/>
              <a:buNone/>
            </a:pPr>
            <a:endParaRPr lang="en-US" noProof="0"/>
          </a:p>
          <a:p>
            <a:pPr marL="0" lvl="0" indent="0" algn="l" rtl="0">
              <a:lnSpc>
                <a:spcPct val="100000"/>
              </a:lnSpc>
              <a:spcBef>
                <a:spcPts val="0"/>
              </a:spcBef>
              <a:spcAft>
                <a:spcPts val="0"/>
              </a:spcAft>
              <a:buClr>
                <a:schemeClr val="dk1"/>
              </a:buClr>
              <a:buSzPts val="1200"/>
              <a:buFont typeface="Calibri"/>
              <a:buNone/>
            </a:pPr>
            <a:r>
              <a:rPr lang="en-US" noProof="0"/>
              <a:t>Step B: Assessment of potential energy savings</a:t>
            </a:r>
            <a:endParaRPr lang="en-US" sz="600" noProof="0" dirty="0"/>
          </a:p>
          <a:p>
            <a:pPr marL="0" lvl="0" indent="0" algn="l" rtl="0">
              <a:lnSpc>
                <a:spcPct val="100000"/>
              </a:lnSpc>
              <a:spcBef>
                <a:spcPts val="0"/>
              </a:spcBef>
              <a:spcAft>
                <a:spcPts val="0"/>
              </a:spcAft>
              <a:buClr>
                <a:schemeClr val="dk1"/>
              </a:buClr>
              <a:buSzPts val="1200"/>
              <a:buFont typeface="Calibri"/>
              <a:buNone/>
            </a:pPr>
            <a:endParaRPr lang="en-US" sz="600" noProof="0" dirty="0"/>
          </a:p>
          <a:p>
            <a:pPr marL="0" lvl="0" indent="0" algn="l" rtl="0">
              <a:lnSpc>
                <a:spcPct val="100000"/>
              </a:lnSpc>
              <a:spcBef>
                <a:spcPts val="0"/>
              </a:spcBef>
              <a:spcAft>
                <a:spcPts val="0"/>
              </a:spcAft>
              <a:buClr>
                <a:schemeClr val="dk1"/>
              </a:buClr>
              <a:buSzPts val="1200"/>
              <a:buFont typeface="Calibri"/>
              <a:buNone/>
            </a:pPr>
            <a:r>
              <a:rPr lang="en-US" noProof="0"/>
              <a:t>The second step is aimed at identifying potential energy savings, spotting opportunities and key points of attention. To identify the opportunities for energy savings in a collective action, two approaches can be used:</a:t>
            </a:r>
          </a:p>
          <a:p>
            <a:pPr marL="1714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Basing the identification of potential projects on the results of individual energy scans/audits at SMEs, in which recommendations can be compared to see if there are potential solutions for which the forces can be joined.</a:t>
            </a:r>
            <a:endParaRPr lang="en-US" noProof="0" dirty="0"/>
          </a:p>
          <a:p>
            <a:pPr marL="171450" lvl="0" indent="-171450" algn="l" rtl="0">
              <a:lnSpc>
                <a:spcPct val="100000"/>
              </a:lnSpc>
              <a:spcBef>
                <a:spcPts val="0"/>
              </a:spcBef>
              <a:spcAft>
                <a:spcPts val="0"/>
              </a:spcAft>
              <a:buClr>
                <a:schemeClr val="dk1"/>
              </a:buClr>
              <a:buSzPts val="1200"/>
              <a:buFont typeface="Arial" panose="020B0604020202020204" pitchFamily="34" charset="0"/>
              <a:buChar char="•"/>
            </a:pPr>
            <a:r>
              <a:rPr lang="en-US" noProof="0"/>
              <a:t>Conducting an energy scan for the whole business area, such as the Energy Potential Scan. An Energy Potential Scan takes the data of all the buildings in the business park into account and shows possibilities to save energy collectively. By conducting an energy scan for the entire business area, it might be possible to identify additional solutions than for the case in which only individual energy scans are conducted. A condition for the collective energy scan is participation of a large sum of SMEs to share the necessary data. </a:t>
            </a:r>
            <a:endParaRPr lang="en-US" noProof="0" dirty="0"/>
          </a:p>
          <a:p>
            <a:pPr marL="0" lvl="0" indent="0" algn="l" rtl="0">
              <a:lnSpc>
                <a:spcPct val="100000"/>
              </a:lnSpc>
              <a:spcBef>
                <a:spcPts val="0"/>
              </a:spcBef>
              <a:spcAft>
                <a:spcPts val="0"/>
              </a:spcAft>
              <a:buClr>
                <a:schemeClr val="dk1"/>
              </a:buClr>
              <a:buSzPts val="1200"/>
              <a:buFont typeface="Arial" panose="020B0604020202020204" pitchFamily="34" charset="0"/>
              <a:buNone/>
            </a:pPr>
            <a:endParaRPr lang="en-US" noProof="0" dirty="0"/>
          </a:p>
          <a:p>
            <a:pPr marL="0" marR="0" lvl="0" indent="0" algn="l" rtl="0">
              <a:lnSpc>
                <a:spcPct val="100000"/>
              </a:lnSpc>
              <a:spcBef>
                <a:spcPts val="0"/>
              </a:spcBef>
              <a:spcAft>
                <a:spcPts val="0"/>
              </a:spcAft>
              <a:buClr>
                <a:schemeClr val="dk1"/>
              </a:buClr>
              <a:buSzPts val="1200"/>
              <a:buFont typeface="Calibri"/>
              <a:buNone/>
            </a:pPr>
            <a:r>
              <a:rPr lang="en-US" u="sng" noProof="0"/>
              <a:t>Note</a:t>
            </a:r>
            <a:r>
              <a:rPr lang="en-US" u="none" noProof="0" dirty="0"/>
              <a:t>: </a:t>
            </a:r>
            <a:r>
              <a:rPr lang="en-US" noProof="0"/>
              <a:t>The two approaches are not alternatives to each other but could be consequent: first carry out an energy scan at individual level and then one for the whole area.</a:t>
            </a:r>
          </a:p>
          <a:p>
            <a:pPr marL="0" lvl="0" indent="0" algn="l" rtl="0">
              <a:lnSpc>
                <a:spcPct val="100000"/>
              </a:lnSpc>
              <a:spcBef>
                <a:spcPts val="0"/>
              </a:spcBef>
              <a:spcAft>
                <a:spcPts val="0"/>
              </a:spcAft>
              <a:buClr>
                <a:schemeClr val="dk1"/>
              </a:buClr>
              <a:buSzPts val="1200"/>
              <a:buFont typeface="Calibri"/>
              <a:buNone/>
            </a:pPr>
            <a:endParaRPr lang="en-US"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Font typeface="Arial"/>
              <a:buNone/>
            </a:pPr>
            <a:r>
              <a:rPr lang="en-US" dirty="0">
                <a:latin typeface="Calibri" panose="020F0502020204030204" pitchFamily="34" charset="0"/>
                <a:ea typeface="Arial"/>
                <a:cs typeface="Calibri" panose="020F0502020204030204" pitchFamily="34" charset="0"/>
                <a:sym typeface="Arial"/>
              </a:rPr>
              <a:t>The Energy Team can help out by finding a suitable energy auditor to carry out a detailed energy audit (either for the whole business area, or to be conducted for individual SMEs). Once a short list of potential projects are identified, the Energy Team can support the group of SMEs in deciding on viable energy efficiency measure(s) or renewable energy project(s) by for example organizing workshops and network meetings where the selection criteria for the measures are discussed.</a:t>
            </a:r>
          </a:p>
        </p:txBody>
      </p:sp>
      <p:sp>
        <p:nvSpPr>
          <p:cNvPr id="582" name="Google Shape;58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nl-NL" dirty="0" err="1"/>
              <a:t>Introduction</a:t>
            </a:r>
            <a:r>
              <a:rPr lang="nl-NL"/>
              <a:t> </a:t>
            </a:r>
            <a:r>
              <a:rPr lang="nl-NL" dirty="0" err="1"/>
              <a:t>to</a:t>
            </a:r>
            <a:r>
              <a:rPr lang="nl-NL"/>
              <a:t> energy scans. Present </a:t>
            </a:r>
            <a:r>
              <a:rPr lang="nl-NL" dirty="0" err="1"/>
              <a:t>what</a:t>
            </a:r>
            <a:r>
              <a:rPr lang="nl-NL"/>
              <a:t> </a:t>
            </a:r>
            <a:r>
              <a:rPr lang="nl-NL" dirty="0" err="1"/>
              <a:t>they</a:t>
            </a:r>
            <a:r>
              <a:rPr lang="nl-NL"/>
              <a:t> are, but </a:t>
            </a:r>
            <a:r>
              <a:rPr lang="nl-NL" dirty="0" err="1"/>
              <a:t>also</a:t>
            </a:r>
            <a:r>
              <a:rPr lang="nl-NL"/>
              <a:t> </a:t>
            </a:r>
            <a:r>
              <a:rPr lang="nl-NL" dirty="0" err="1"/>
              <a:t>what</a:t>
            </a:r>
            <a:r>
              <a:rPr lang="nl-NL"/>
              <a:t> </a:t>
            </a:r>
            <a:r>
              <a:rPr lang="nl-NL" dirty="0" err="1"/>
              <a:t>they</a:t>
            </a:r>
            <a:r>
              <a:rPr lang="nl-NL"/>
              <a:t> are </a:t>
            </a:r>
            <a:r>
              <a:rPr lang="nl-NL" dirty="0" err="1"/>
              <a:t>not</a:t>
            </a:r>
            <a:r>
              <a:rPr lang="nl-NL"/>
              <a:t>. Make </a:t>
            </a:r>
            <a:r>
              <a:rPr lang="nl-NL" dirty="0" err="1"/>
              <a:t>sure</a:t>
            </a:r>
            <a:r>
              <a:rPr lang="nl-NL"/>
              <a:t> </a:t>
            </a:r>
            <a:r>
              <a:rPr lang="nl-NL" dirty="0" err="1"/>
              <a:t>to</a:t>
            </a:r>
            <a:r>
              <a:rPr lang="nl-NL"/>
              <a:t> </a:t>
            </a:r>
            <a:r>
              <a:rPr lang="nl-NL" dirty="0" err="1"/>
              <a:t>explain</a:t>
            </a:r>
            <a:r>
              <a:rPr lang="nl-NL"/>
              <a:t> </a:t>
            </a:r>
            <a:r>
              <a:rPr lang="nl-NL" dirty="0" err="1"/>
              <a:t>why</a:t>
            </a:r>
            <a:r>
              <a:rPr lang="nl-NL"/>
              <a:t> </a:t>
            </a:r>
            <a:r>
              <a:rPr lang="nl-NL" dirty="0" err="1"/>
              <a:t>they</a:t>
            </a:r>
            <a:r>
              <a:rPr lang="nl-NL"/>
              <a:t> are </a:t>
            </a:r>
            <a:r>
              <a:rPr lang="nl-NL" dirty="0" err="1"/>
              <a:t>useful</a:t>
            </a:r>
            <a:r>
              <a:rPr lang="nl-NL"/>
              <a:t>. </a:t>
            </a:r>
            <a:endParaRPr lang="nl-NL" dirty="0"/>
          </a:p>
          <a:p>
            <a:pPr marL="0" marR="0" lvl="0" indent="0" algn="l" rtl="0">
              <a:lnSpc>
                <a:spcPct val="100000"/>
              </a:lnSpc>
              <a:spcBef>
                <a:spcPts val="0"/>
              </a:spcBef>
              <a:spcAft>
                <a:spcPts val="0"/>
              </a:spcAft>
              <a:buClr>
                <a:schemeClr val="dk1"/>
              </a:buClr>
              <a:buSzPts val="1800"/>
              <a:buFont typeface="Arial"/>
              <a:buNone/>
            </a:pPr>
            <a:endParaRPr lang="nl-NL" dirty="0"/>
          </a:p>
          <a:p>
            <a:pPr marL="0" marR="0" lvl="0" indent="0" algn="l" rtl="0">
              <a:lnSpc>
                <a:spcPct val="100000"/>
              </a:lnSpc>
              <a:spcBef>
                <a:spcPts val="0"/>
              </a:spcBef>
              <a:spcAft>
                <a:spcPts val="0"/>
              </a:spcAft>
              <a:buClr>
                <a:schemeClr val="dk1"/>
              </a:buClr>
              <a:buSzPts val="1800"/>
              <a:buFont typeface="Arial"/>
              <a:buNone/>
            </a:pPr>
            <a:r>
              <a:rPr lang="nl-NL" dirty="0" err="1"/>
              <a:t>If</a:t>
            </a:r>
            <a:r>
              <a:rPr lang="nl-NL"/>
              <a:t> </a:t>
            </a:r>
            <a:r>
              <a:rPr lang="nl-NL" dirty="0" err="1"/>
              <a:t>possible</a:t>
            </a:r>
            <a:r>
              <a:rPr lang="nl-NL"/>
              <a:t>, </a:t>
            </a:r>
            <a:r>
              <a:rPr lang="nl-NL" dirty="0" err="1"/>
              <a:t>mention</a:t>
            </a:r>
            <a:r>
              <a:rPr lang="nl-NL"/>
              <a:t> </a:t>
            </a:r>
            <a:r>
              <a:rPr lang="nl-NL" dirty="0" err="1"/>
              <a:t>the</a:t>
            </a:r>
            <a:r>
              <a:rPr lang="nl-NL"/>
              <a:t> </a:t>
            </a:r>
            <a:r>
              <a:rPr lang="nl-NL" dirty="0" err="1"/>
              <a:t>fact</a:t>
            </a:r>
            <a:r>
              <a:rPr lang="nl-NL"/>
              <a:t> </a:t>
            </a:r>
            <a:r>
              <a:rPr lang="nl-NL" dirty="0" err="1"/>
              <a:t>that</a:t>
            </a:r>
            <a:r>
              <a:rPr lang="nl-NL"/>
              <a:t> </a:t>
            </a:r>
            <a:r>
              <a:rPr lang="nl-NL" dirty="0" err="1"/>
              <a:t>the</a:t>
            </a:r>
            <a:r>
              <a:rPr lang="nl-NL"/>
              <a:t> project offers / </a:t>
            </a:r>
            <a:r>
              <a:rPr lang="nl-NL" dirty="0" err="1"/>
              <a:t>collected</a:t>
            </a:r>
            <a:r>
              <a:rPr lang="nl-NL"/>
              <a:t> tools </a:t>
            </a:r>
            <a:r>
              <a:rPr lang="nl-NL" dirty="0" err="1"/>
              <a:t>for</a:t>
            </a:r>
            <a:r>
              <a:rPr lang="nl-NL"/>
              <a:t> </a:t>
            </a:r>
            <a:r>
              <a:rPr lang="nl-NL" dirty="0" err="1"/>
              <a:t>performing</a:t>
            </a:r>
            <a:r>
              <a:rPr lang="nl-NL"/>
              <a:t> these energy scans, </a:t>
            </a:r>
            <a:r>
              <a:rPr lang="nl-NL" dirty="0" err="1"/>
              <a:t>and</a:t>
            </a:r>
            <a:r>
              <a:rPr lang="nl-NL"/>
              <a:t> </a:t>
            </a:r>
            <a:r>
              <a:rPr lang="nl-NL" dirty="0" err="1"/>
              <a:t>that</a:t>
            </a:r>
            <a:r>
              <a:rPr lang="nl-NL"/>
              <a:t> </a:t>
            </a:r>
            <a:r>
              <a:rPr lang="nl-NL" dirty="0" err="1"/>
              <a:t>this</a:t>
            </a:r>
            <a:r>
              <a:rPr lang="nl-NL"/>
              <a:t> </a:t>
            </a:r>
            <a:r>
              <a:rPr lang="nl-NL" dirty="0" err="1"/>
              <a:t>will</a:t>
            </a:r>
            <a:r>
              <a:rPr lang="nl-NL"/>
              <a:t> </a:t>
            </a:r>
            <a:r>
              <a:rPr lang="nl-NL" dirty="0" err="1"/>
              <a:t>be</a:t>
            </a:r>
            <a:r>
              <a:rPr lang="nl-NL"/>
              <a:t> </a:t>
            </a:r>
            <a:r>
              <a:rPr lang="nl-NL" dirty="0" err="1"/>
              <a:t>available</a:t>
            </a:r>
            <a:r>
              <a:rPr lang="nl-NL"/>
              <a:t> on </a:t>
            </a:r>
            <a:r>
              <a:rPr lang="nl-NL" dirty="0" err="1"/>
              <a:t>the</a:t>
            </a:r>
            <a:r>
              <a:rPr lang="nl-NL"/>
              <a:t> project portal</a:t>
            </a:r>
            <a:r>
              <a:rPr lang="nl-NL" dirty="0"/>
              <a:t>.</a:t>
            </a:r>
            <a:endParaRPr/>
          </a:p>
        </p:txBody>
      </p:sp>
      <p:sp>
        <p:nvSpPr>
          <p:cNvPr id="598" name="Google Shape;59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nl-NL" dirty="0" err="1"/>
              <a:t>Introduction</a:t>
            </a:r>
            <a:r>
              <a:rPr lang="nl-NL"/>
              <a:t> </a:t>
            </a:r>
            <a:r>
              <a:rPr lang="nl-NL" dirty="0" err="1"/>
              <a:t>to</a:t>
            </a:r>
            <a:r>
              <a:rPr lang="nl-NL"/>
              <a:t> energy audits. </a:t>
            </a:r>
            <a:r>
              <a:rPr lang="nl-NL" dirty="0" err="1"/>
              <a:t>Again</a:t>
            </a:r>
            <a:r>
              <a:rPr lang="nl-NL"/>
              <a:t>, </a:t>
            </a:r>
            <a:r>
              <a:rPr lang="nl-NL" dirty="0" err="1"/>
              <a:t>explain</a:t>
            </a:r>
            <a:r>
              <a:rPr lang="nl-NL"/>
              <a:t> </a:t>
            </a:r>
            <a:r>
              <a:rPr lang="nl-NL" dirty="0" err="1"/>
              <a:t>clearly</a:t>
            </a:r>
            <a:r>
              <a:rPr lang="nl-NL"/>
              <a:t> </a:t>
            </a:r>
            <a:r>
              <a:rPr lang="nl-NL" dirty="0" err="1"/>
              <a:t>what</a:t>
            </a:r>
            <a:r>
              <a:rPr lang="nl-NL"/>
              <a:t> </a:t>
            </a:r>
            <a:r>
              <a:rPr lang="nl-NL" dirty="0" err="1"/>
              <a:t>differs</a:t>
            </a:r>
            <a:r>
              <a:rPr lang="nl-NL"/>
              <a:t> </a:t>
            </a:r>
            <a:r>
              <a:rPr lang="nl-NL" dirty="0" err="1"/>
              <a:t>them</a:t>
            </a:r>
            <a:r>
              <a:rPr lang="nl-NL"/>
              <a:t> </a:t>
            </a:r>
            <a:r>
              <a:rPr lang="nl-NL" dirty="0" err="1"/>
              <a:t>from</a:t>
            </a:r>
            <a:r>
              <a:rPr lang="nl-NL"/>
              <a:t> </a:t>
            </a:r>
            <a:r>
              <a:rPr lang="nl-NL" dirty="0" err="1"/>
              <a:t>an</a:t>
            </a:r>
            <a:r>
              <a:rPr lang="nl-NL"/>
              <a:t> energy scan</a:t>
            </a:r>
            <a:endParaRPr/>
          </a:p>
        </p:txBody>
      </p:sp>
      <p:sp>
        <p:nvSpPr>
          <p:cNvPr id="609" name="Google Shape;60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nl-NL" i="1" u="sng" err="1"/>
              <a:t>Note</a:t>
            </a:r>
            <a:r>
              <a:rPr lang="nl-NL" i="1" u="sng"/>
              <a:t> </a:t>
            </a:r>
            <a:r>
              <a:rPr lang="nl-NL" i="1" u="sng" err="1"/>
              <a:t>for</a:t>
            </a:r>
            <a:r>
              <a:rPr lang="nl-NL" i="1" u="sng"/>
              <a:t> </a:t>
            </a:r>
            <a:r>
              <a:rPr lang="nl-NL" i="1" u="sng" err="1"/>
              <a:t>the</a:t>
            </a:r>
            <a:r>
              <a:rPr lang="nl-NL" i="1" u="sng"/>
              <a:t> trainer</a:t>
            </a:r>
            <a:r>
              <a:rPr lang="nl-NL"/>
              <a:t>: </a:t>
            </a:r>
            <a:r>
              <a:rPr lang="en-US"/>
              <a:t>A business park (sometimes also referred to as an office park) is a large plot of land with many office buildings. The businesses that occupy the offices are commercial enterprises, not industrial ones. Industrial companies may have their offices there, but not their factories. You will find no residential properties in a business park. They are popular in suburban areas, where land is much cheaper than in urban areas. Building codes are also less restrictive than in town centers.</a:t>
            </a:r>
            <a:endParaRPr/>
          </a:p>
        </p:txBody>
      </p:sp>
      <p:sp>
        <p:nvSpPr>
          <p:cNvPr id="618" name="Google Shape;61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a:t>Target </a:t>
            </a:r>
            <a:r>
              <a:rPr lang="nl-NL" dirty="0" err="1"/>
              <a:t>group</a:t>
            </a:r>
            <a:r>
              <a:rPr lang="nl-NL"/>
              <a:t> of </a:t>
            </a:r>
            <a:r>
              <a:rPr lang="nl-NL" dirty="0" err="1"/>
              <a:t>the</a:t>
            </a:r>
            <a:r>
              <a:rPr lang="nl-NL"/>
              <a:t> training: Group of </a:t>
            </a:r>
            <a:r>
              <a:rPr lang="nl-NL" dirty="0" err="1"/>
              <a:t>Trusted</a:t>
            </a:r>
            <a:r>
              <a:rPr lang="nl-NL"/>
              <a:t> Partners (</a:t>
            </a:r>
            <a:r>
              <a:rPr lang="nl-NL" dirty="0" err="1"/>
              <a:t>TPs</a:t>
            </a:r>
            <a:r>
              <a:rPr lang="nl-NL"/>
              <a:t>), e.g. </a:t>
            </a:r>
            <a:r>
              <a:rPr lang="nl-NL" dirty="0" err="1"/>
              <a:t>from</a:t>
            </a:r>
            <a:r>
              <a:rPr lang="nl-NL"/>
              <a:t> a TP-community. </a:t>
            </a:r>
            <a:endParaRPr/>
          </a:p>
        </p:txBody>
      </p:sp>
      <p:sp>
        <p:nvSpPr>
          <p:cNvPr id="324" name="Google Shape;32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N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nl-NL" i="1" u="sng" dirty="0" err="1"/>
              <a:t>Instructions</a:t>
            </a:r>
            <a:r>
              <a:rPr lang="nl-NL" i="1" u="sng"/>
              <a:t> </a:t>
            </a:r>
            <a:r>
              <a:rPr lang="nl-NL" i="1" u="sng" dirty="0" err="1"/>
              <a:t>to</a:t>
            </a:r>
            <a:r>
              <a:rPr lang="nl-NL" i="1" u="sng"/>
              <a:t> trainer: </a:t>
            </a:r>
            <a:endParaRPr/>
          </a:p>
          <a:p>
            <a:pPr marL="0" marR="0" lvl="0" indent="0" algn="l" rtl="0">
              <a:lnSpc>
                <a:spcPct val="100000"/>
              </a:lnSpc>
              <a:spcBef>
                <a:spcPts val="0"/>
              </a:spcBef>
              <a:spcAft>
                <a:spcPts val="0"/>
              </a:spcAft>
              <a:buClr>
                <a:schemeClr val="dk1"/>
              </a:buClr>
              <a:buSzPts val="1200"/>
              <a:buFont typeface="Calibri"/>
              <a:buNone/>
            </a:pPr>
            <a:r>
              <a:rPr lang="nl-NL"/>
              <a:t>Common </a:t>
            </a:r>
            <a:r>
              <a:rPr lang="nl-NL" dirty="0" err="1"/>
              <a:t>purchase</a:t>
            </a:r>
            <a:r>
              <a:rPr lang="nl-NL"/>
              <a:t> </a:t>
            </a:r>
            <a:r>
              <a:rPr lang="nl-NL" dirty="0" err="1"/>
              <a:t>agreements</a:t>
            </a:r>
            <a:r>
              <a:rPr lang="nl-NL"/>
              <a:t> are a “</a:t>
            </a:r>
            <a:r>
              <a:rPr lang="nl-NL" dirty="0" err="1"/>
              <a:t>quick</a:t>
            </a:r>
            <a:r>
              <a:rPr lang="nl-NL"/>
              <a:t> </a:t>
            </a:r>
            <a:r>
              <a:rPr lang="nl-NL" dirty="0" err="1"/>
              <a:t>and</a:t>
            </a:r>
            <a:r>
              <a:rPr lang="nl-NL"/>
              <a:t> dirty” way </a:t>
            </a:r>
            <a:r>
              <a:rPr lang="nl-NL" dirty="0" err="1"/>
              <a:t>to</a:t>
            </a:r>
            <a:r>
              <a:rPr lang="nl-NL"/>
              <a:t> </a:t>
            </a:r>
            <a:r>
              <a:rPr lang="nl-NL" dirty="0" err="1"/>
              <a:t>implement</a:t>
            </a:r>
            <a:r>
              <a:rPr lang="nl-NL"/>
              <a:t> a </a:t>
            </a:r>
            <a:r>
              <a:rPr lang="nl-NL" dirty="0" err="1"/>
              <a:t>collective</a:t>
            </a:r>
            <a:r>
              <a:rPr lang="nl-NL"/>
              <a:t> energy project. The </a:t>
            </a:r>
            <a:r>
              <a:rPr lang="nl-NL" dirty="0" err="1"/>
              <a:t>idea</a:t>
            </a:r>
            <a:r>
              <a:rPr lang="nl-NL"/>
              <a:t> is </a:t>
            </a:r>
            <a:r>
              <a:rPr lang="nl-NL" dirty="0" err="1"/>
              <a:t>to</a:t>
            </a:r>
            <a:r>
              <a:rPr lang="nl-NL"/>
              <a:t> </a:t>
            </a:r>
            <a:r>
              <a:rPr lang="nl-NL" dirty="0" err="1"/>
              <a:t>identify</a:t>
            </a:r>
            <a:r>
              <a:rPr lang="nl-NL"/>
              <a:t> a common solution </a:t>
            </a:r>
            <a:r>
              <a:rPr lang="nl-NL" dirty="0" err="1"/>
              <a:t>and</a:t>
            </a:r>
            <a:r>
              <a:rPr lang="nl-NL"/>
              <a:t> by </a:t>
            </a:r>
            <a:r>
              <a:rPr lang="nl-NL" dirty="0" err="1"/>
              <a:t>it</a:t>
            </a:r>
            <a:r>
              <a:rPr lang="nl-NL"/>
              <a:t> </a:t>
            </a:r>
            <a:r>
              <a:rPr lang="nl-NL" dirty="0" err="1"/>
              <a:t>collectively</a:t>
            </a:r>
            <a:r>
              <a:rPr lang="nl-NL"/>
              <a:t>, </a:t>
            </a:r>
            <a:r>
              <a:rPr lang="nl-NL" dirty="0" err="1"/>
              <a:t>thus</a:t>
            </a:r>
            <a:r>
              <a:rPr lang="nl-NL"/>
              <a:t> </a:t>
            </a:r>
            <a:r>
              <a:rPr lang="nl-NL" dirty="0" err="1"/>
              <a:t>increasing</a:t>
            </a:r>
            <a:r>
              <a:rPr lang="nl-NL"/>
              <a:t> </a:t>
            </a:r>
            <a:r>
              <a:rPr lang="nl-NL" dirty="0" err="1"/>
              <a:t>the</a:t>
            </a:r>
            <a:r>
              <a:rPr lang="nl-NL"/>
              <a:t> </a:t>
            </a:r>
            <a:r>
              <a:rPr lang="nl-NL" dirty="0" err="1"/>
              <a:t>bargaining</a:t>
            </a:r>
            <a:r>
              <a:rPr lang="nl-NL"/>
              <a:t> power. </a:t>
            </a:r>
            <a:endParaRPr lang="nl-NL" dirty="0"/>
          </a:p>
          <a:p>
            <a:pPr marL="0" marR="0" lvl="0" indent="0" algn="l" rtl="0">
              <a:lnSpc>
                <a:spcPct val="100000"/>
              </a:lnSpc>
              <a:spcBef>
                <a:spcPts val="0"/>
              </a:spcBef>
              <a:spcAft>
                <a:spcPts val="0"/>
              </a:spcAft>
              <a:buClr>
                <a:schemeClr val="dk1"/>
              </a:buClr>
              <a:buSzPts val="1200"/>
              <a:buFont typeface="Calibri"/>
              <a:buNone/>
            </a:pPr>
            <a:endParaRPr lang="nl-NL" dirty="0"/>
          </a:p>
          <a:p>
            <a:pPr marL="0" marR="0" lvl="0" indent="0" algn="l" rtl="0">
              <a:lnSpc>
                <a:spcPct val="100000"/>
              </a:lnSpc>
              <a:spcBef>
                <a:spcPts val="0"/>
              </a:spcBef>
              <a:spcAft>
                <a:spcPts val="0"/>
              </a:spcAft>
              <a:buClr>
                <a:schemeClr val="dk1"/>
              </a:buClr>
              <a:buSzPts val="1800"/>
              <a:buFont typeface="Arial"/>
              <a:buNone/>
            </a:pPr>
            <a:r>
              <a:rPr lang="nl-NL" dirty="0" err="1"/>
              <a:t>Examples</a:t>
            </a:r>
            <a:r>
              <a:rPr lang="nl-NL"/>
              <a:t> of </a:t>
            </a:r>
            <a:r>
              <a:rPr lang="nl-NL" dirty="0" err="1"/>
              <a:t>things</a:t>
            </a:r>
            <a:r>
              <a:rPr lang="nl-NL"/>
              <a:t> </a:t>
            </a:r>
            <a:r>
              <a:rPr lang="nl-NL" dirty="0" err="1"/>
              <a:t>that</a:t>
            </a:r>
            <a:r>
              <a:rPr lang="nl-NL"/>
              <a:t> </a:t>
            </a:r>
            <a:r>
              <a:rPr lang="nl-NL" dirty="0" err="1"/>
              <a:t>could</a:t>
            </a:r>
            <a:r>
              <a:rPr lang="nl-NL"/>
              <a:t> </a:t>
            </a:r>
            <a:r>
              <a:rPr lang="nl-NL" dirty="0" err="1"/>
              <a:t>be</a:t>
            </a:r>
            <a:r>
              <a:rPr lang="nl-NL"/>
              <a:t> </a:t>
            </a:r>
            <a:r>
              <a:rPr lang="nl-NL" dirty="0" err="1"/>
              <a:t>obtained</a:t>
            </a:r>
            <a:r>
              <a:rPr lang="nl-NL"/>
              <a:t> </a:t>
            </a:r>
            <a:r>
              <a:rPr lang="nl-NL" dirty="0" err="1"/>
              <a:t>collectively</a:t>
            </a:r>
            <a:r>
              <a:rPr lang="nl-NL"/>
              <a:t>:</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a:t>Energy audits</a:t>
            </a:r>
            <a:endParaRPr lang="en-GB" dirty="0"/>
          </a:p>
          <a:p>
            <a:pPr marL="311150" marR="0" lvl="0" indent="-171450" algn="l" rtl="0">
              <a:lnSpc>
                <a:spcPct val="100000"/>
              </a:lnSpc>
              <a:spcBef>
                <a:spcPts val="0"/>
              </a:spcBef>
              <a:spcAft>
                <a:spcPts val="0"/>
              </a:spcAft>
              <a:buSzPts val="1400"/>
              <a:buFont typeface="Arial" panose="020B0604020202020204" pitchFamily="34" charset="0"/>
              <a:buChar char="•"/>
            </a:pPr>
            <a:r>
              <a:rPr lang="nl-NL"/>
              <a:t>PV </a:t>
            </a:r>
            <a:r>
              <a:rPr lang="nl-NL" dirty="0" err="1"/>
              <a:t>plants</a:t>
            </a:r>
            <a:endParaRPr lang="nl-NL" dirty="0"/>
          </a:p>
          <a:p>
            <a:pPr marL="311150" marR="0" lvl="0" indent="-171450" algn="l" rtl="0">
              <a:lnSpc>
                <a:spcPct val="100000"/>
              </a:lnSpc>
              <a:spcBef>
                <a:spcPts val="0"/>
              </a:spcBef>
              <a:spcAft>
                <a:spcPts val="0"/>
              </a:spcAft>
              <a:buSzPts val="1400"/>
              <a:buFont typeface="Arial" panose="020B0604020202020204" pitchFamily="34" charset="0"/>
              <a:buChar char="•"/>
            </a:pPr>
            <a:r>
              <a:rPr lang="nl-NL"/>
              <a:t>LED </a:t>
            </a:r>
            <a:r>
              <a:rPr lang="nl-NL" dirty="0" err="1"/>
              <a:t>lighting</a:t>
            </a:r>
            <a:endParaRPr lang="nl-NL" dirty="0"/>
          </a:p>
          <a:p>
            <a:pPr marL="311150" marR="0" lvl="0" indent="-171450" algn="l" rtl="0">
              <a:lnSpc>
                <a:spcPct val="100000"/>
              </a:lnSpc>
              <a:spcBef>
                <a:spcPts val="0"/>
              </a:spcBef>
              <a:spcAft>
                <a:spcPts val="0"/>
              </a:spcAft>
              <a:buSzPts val="1400"/>
              <a:buFont typeface="Arial" panose="020B0604020202020204" pitchFamily="34" charset="0"/>
              <a:buChar char="•"/>
            </a:pPr>
            <a:r>
              <a:rPr lang="nl-NL"/>
              <a:t>…</a:t>
            </a:r>
            <a:endParaRPr lang="en-GB" dirty="0"/>
          </a:p>
        </p:txBody>
      </p:sp>
      <p:sp>
        <p:nvSpPr>
          <p:cNvPr id="627" name="Google Shape;62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i="1" u="sng" noProof="0"/>
              <a:t>Instructions to the trainer:</a:t>
            </a:r>
            <a:endParaRPr lang="en-US" noProof="0"/>
          </a:p>
          <a:p>
            <a:pPr marL="0" marR="0" lvl="0" indent="0" algn="l" rtl="0">
              <a:lnSpc>
                <a:spcPct val="100000"/>
              </a:lnSpc>
              <a:spcBef>
                <a:spcPts val="0"/>
              </a:spcBef>
              <a:spcAft>
                <a:spcPts val="0"/>
              </a:spcAft>
              <a:buClr>
                <a:schemeClr val="dk1"/>
              </a:buClr>
              <a:buSzPts val="1800"/>
              <a:buFont typeface="Arial"/>
              <a:buNone/>
            </a:pPr>
            <a:r>
              <a:rPr lang="en-US" noProof="0"/>
              <a:t>Common services can be an interesting scale-up for energy projects. They are more ambitious and require a higher level of collaboration within the team.</a:t>
            </a:r>
          </a:p>
          <a:p>
            <a:pPr marL="0" marR="0" lvl="0" indent="0" algn="l" rtl="0">
              <a:lnSpc>
                <a:spcPct val="100000"/>
              </a:lnSpc>
              <a:spcBef>
                <a:spcPts val="0"/>
              </a:spcBef>
              <a:spcAft>
                <a:spcPts val="0"/>
              </a:spcAft>
              <a:buClr>
                <a:schemeClr val="dk1"/>
              </a:buClr>
              <a:buSzPts val="1800"/>
              <a:buFont typeface="Arial"/>
              <a:buNone/>
            </a:pPr>
            <a:r>
              <a:rPr lang="en-US" noProof="0"/>
              <a:t>Common services can be of many kinds, not necessarily only related to energy. Examples are:</a:t>
            </a:r>
          </a:p>
          <a:p>
            <a:pPr marL="311150" marR="0" lvl="0" indent="-171450" algn="l" rtl="0">
              <a:lnSpc>
                <a:spcPct val="100000"/>
              </a:lnSpc>
              <a:spcBef>
                <a:spcPts val="0"/>
              </a:spcBef>
              <a:spcAft>
                <a:spcPts val="0"/>
              </a:spcAft>
              <a:buSzPts val="1400"/>
              <a:buFont typeface="Arial" panose="020B0604020202020204" pitchFamily="34" charset="0"/>
              <a:buChar char="•"/>
            </a:pPr>
            <a:r>
              <a:rPr lang="en-US" noProof="0"/>
              <a:t>Common management of waste products</a:t>
            </a:r>
            <a:endParaRPr lang="en-US" noProof="0" dirty="0"/>
          </a:p>
          <a:p>
            <a:pPr marL="311150" marR="0" lvl="0" indent="-171450" algn="l" rtl="0">
              <a:lnSpc>
                <a:spcPct val="100000"/>
              </a:lnSpc>
              <a:spcBef>
                <a:spcPts val="0"/>
              </a:spcBef>
              <a:spcAft>
                <a:spcPts val="0"/>
              </a:spcAft>
              <a:buSzPts val="1400"/>
              <a:buFont typeface="Arial" panose="020B0604020202020204" pitchFamily="34" charset="0"/>
              <a:buChar char="•"/>
            </a:pPr>
            <a:r>
              <a:rPr lang="en-US" noProof="0"/>
              <a:t>Common fleet of electric vehicles and related charging stations</a:t>
            </a:r>
            <a:r>
              <a:rPr lang="en-US" noProof="0" dirty="0"/>
              <a:t>.</a:t>
            </a:r>
            <a:r>
              <a:rPr lang="en-US" noProof="0"/>
              <a:t> </a:t>
            </a:r>
            <a:endParaRPr lang="en-US" noProof="0" dirty="0"/>
          </a:p>
        </p:txBody>
      </p:sp>
      <p:sp>
        <p:nvSpPr>
          <p:cNvPr id="644" name="Google Shape;64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en-US" i="1" u="sng" noProof="0"/>
              <a:t>Note to the trainer:</a:t>
            </a:r>
            <a:r>
              <a:rPr lang="en-US" i="1" u="none" noProof="0"/>
              <a:t> On the GEAR@SME platform, more examples of best </a:t>
            </a:r>
            <a:r>
              <a:rPr lang="en-US" i="1" u="none" noProof="0" dirty="0"/>
              <a:t>practices </a:t>
            </a:r>
            <a:r>
              <a:rPr lang="en-US" i="1" u="none" noProof="0"/>
              <a:t>in various countries can be found. Please include the examples here that suit your audience best.</a:t>
            </a:r>
            <a:endParaRPr lang="en-US" noProof="0"/>
          </a:p>
          <a:p>
            <a:pPr marL="0" lvl="0" indent="0" algn="l" rtl="0">
              <a:lnSpc>
                <a:spcPct val="100000"/>
              </a:lnSpc>
              <a:spcBef>
                <a:spcPts val="0"/>
              </a:spcBef>
              <a:spcAft>
                <a:spcPts val="0"/>
              </a:spcAft>
              <a:buClr>
                <a:schemeClr val="dk1"/>
              </a:buClr>
              <a:buSzPts val="1400"/>
              <a:buFont typeface="Calibri"/>
              <a:buNone/>
            </a:pPr>
            <a:endParaRPr lang="en-US" noProof="0"/>
          </a:p>
          <a:p>
            <a:pPr marL="0" lvl="0" indent="0" algn="l" rtl="0">
              <a:lnSpc>
                <a:spcPct val="100000"/>
              </a:lnSpc>
              <a:spcBef>
                <a:spcPts val="0"/>
              </a:spcBef>
              <a:spcAft>
                <a:spcPts val="0"/>
              </a:spcAft>
              <a:buClr>
                <a:schemeClr val="dk1"/>
              </a:buClr>
              <a:buSzPts val="1400"/>
              <a:buFont typeface="Calibri"/>
              <a:buNone/>
            </a:pPr>
            <a:r>
              <a:rPr lang="en-US" noProof="0"/>
              <a:t>Another example is in </a:t>
            </a:r>
            <a:r>
              <a:rPr lang="en-US" noProof="0" err="1"/>
              <a:t>Macrolotto</a:t>
            </a:r>
            <a:r>
              <a:rPr lang="en-US" noProof="0"/>
              <a:t>, where they have a fleet of </a:t>
            </a:r>
            <a:r>
              <a:rPr lang="en-US" noProof="0" dirty="0"/>
              <a:t>electric</a:t>
            </a:r>
            <a:r>
              <a:rPr lang="en-US" noProof="0"/>
              <a:t> vehicles that are shared between the SMES in the industrial park.</a:t>
            </a:r>
          </a:p>
        </p:txBody>
      </p:sp>
      <p:sp>
        <p:nvSpPr>
          <p:cNvPr id="659" name="Google Shape;65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i="1" u="sng" noProof="0" dirty="0"/>
              <a:t>Instructions to trainer:</a:t>
            </a:r>
            <a:endParaRPr lang="en-US" noProof="0" dirty="0"/>
          </a:p>
          <a:p>
            <a:pPr marL="0" marR="0" lvl="0" indent="0" algn="l" rtl="0">
              <a:lnSpc>
                <a:spcPct val="100000"/>
              </a:lnSpc>
              <a:spcBef>
                <a:spcPts val="0"/>
              </a:spcBef>
              <a:spcAft>
                <a:spcPts val="0"/>
              </a:spcAft>
              <a:buSzPts val="1400"/>
              <a:buNone/>
            </a:pPr>
            <a:r>
              <a:rPr lang="en-US" noProof="0" dirty="0"/>
              <a:t>This is the highest level of collective energy projects: they are based on identifying potential synergies among different members of the collective, taking advantage of them. They require a high level of awareness, commitment, and trust between partners.</a:t>
            </a:r>
          </a:p>
          <a:p>
            <a:pPr marL="0" marR="0" lvl="0" indent="0" algn="l" rtl="0">
              <a:lnSpc>
                <a:spcPct val="100000"/>
              </a:lnSpc>
              <a:spcBef>
                <a:spcPts val="0"/>
              </a:spcBef>
              <a:spcAft>
                <a:spcPts val="0"/>
              </a:spcAft>
              <a:buSzPts val="1400"/>
              <a:buNone/>
            </a:pPr>
            <a:endParaRPr lang="en-US" noProof="0" dirty="0"/>
          </a:p>
          <a:p>
            <a:pPr marL="0" marR="0" lvl="0" indent="0" algn="l" rtl="0">
              <a:lnSpc>
                <a:spcPct val="100000"/>
              </a:lnSpc>
              <a:spcBef>
                <a:spcPts val="0"/>
              </a:spcBef>
              <a:spcAft>
                <a:spcPts val="0"/>
              </a:spcAft>
              <a:buSzPts val="1400"/>
              <a:buNone/>
            </a:pPr>
            <a:r>
              <a:rPr lang="en-US" noProof="0" dirty="0"/>
              <a:t>Typical examples of such projects can be:</a:t>
            </a:r>
          </a:p>
          <a:p>
            <a:pPr marL="457200" marR="0" lvl="0" indent="-317500" algn="l" rtl="0">
              <a:lnSpc>
                <a:spcPct val="100000"/>
              </a:lnSpc>
              <a:spcBef>
                <a:spcPts val="0"/>
              </a:spcBef>
              <a:spcAft>
                <a:spcPts val="0"/>
              </a:spcAft>
              <a:buSzPts val="1400"/>
              <a:buChar char="●"/>
            </a:pPr>
            <a:r>
              <a:rPr lang="en-US" noProof="0" dirty="0"/>
              <a:t>Sharing waste heat: a certain partner might have waste heat available from its processes, while one or more other partners might be using heat for space heating or other uses. </a:t>
            </a:r>
          </a:p>
          <a:p>
            <a:pPr marL="457200" marR="0" lvl="0" indent="-317500" algn="l" rtl="0">
              <a:lnSpc>
                <a:spcPct val="100000"/>
              </a:lnSpc>
              <a:spcBef>
                <a:spcPts val="0"/>
              </a:spcBef>
              <a:spcAft>
                <a:spcPts val="0"/>
              </a:spcAft>
              <a:buSzPts val="1400"/>
              <a:buChar char="●"/>
            </a:pPr>
            <a:r>
              <a:rPr lang="en-US" noProof="0" dirty="0"/>
              <a:t>Joining together into a renewable energy community.</a:t>
            </a:r>
          </a:p>
        </p:txBody>
      </p:sp>
      <p:sp>
        <p:nvSpPr>
          <p:cNvPr id="673" name="Google Shape;67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i="1" u="sng" noProof="0"/>
              <a:t>Notes to the trainer:</a:t>
            </a:r>
            <a:r>
              <a:rPr lang="en-US" i="1" u="none" noProof="0"/>
              <a:t> On the GEAR@SME platform, more examples of best </a:t>
            </a:r>
            <a:r>
              <a:rPr lang="en-US" i="1" u="none" noProof="0" dirty="0"/>
              <a:t>practices</a:t>
            </a:r>
            <a:r>
              <a:rPr lang="en-US" i="1" u="none" noProof="0"/>
              <a:t> in various countries can be found. Please include the examples here that suit your audience best.</a:t>
            </a:r>
            <a:endParaRPr lang="en-US" noProof="0"/>
          </a:p>
          <a:p>
            <a:pPr marL="0" lvl="0" indent="0" algn="l" rtl="0">
              <a:lnSpc>
                <a:spcPct val="100000"/>
              </a:lnSpc>
              <a:spcBef>
                <a:spcPts val="0"/>
              </a:spcBef>
              <a:spcAft>
                <a:spcPts val="0"/>
              </a:spcAft>
              <a:buClr>
                <a:schemeClr val="dk1"/>
              </a:buClr>
              <a:buSzPts val="1400"/>
              <a:buFont typeface="Calibri"/>
              <a:buNone/>
            </a:pPr>
            <a:endParaRPr lang="en-US" noProof="0"/>
          </a:p>
          <a:p>
            <a:pPr marL="0" lvl="0" indent="0" algn="l" rtl="0">
              <a:lnSpc>
                <a:spcPct val="100000"/>
              </a:lnSpc>
              <a:spcBef>
                <a:spcPts val="0"/>
              </a:spcBef>
              <a:spcAft>
                <a:spcPts val="0"/>
              </a:spcAft>
              <a:buClr>
                <a:schemeClr val="dk1"/>
              </a:buClr>
              <a:buSzPts val="1400"/>
              <a:buFont typeface="Calibri"/>
              <a:buNone/>
            </a:pPr>
            <a:r>
              <a:rPr lang="en-US" noProof="0"/>
              <a:t>To show you an example of a collective energy project:</a:t>
            </a:r>
          </a:p>
          <a:p>
            <a:pPr marL="0" marR="0" lvl="0" indent="0" algn="l" rtl="0">
              <a:lnSpc>
                <a:spcPct val="100000"/>
              </a:lnSpc>
              <a:spcBef>
                <a:spcPts val="0"/>
              </a:spcBef>
              <a:spcAft>
                <a:spcPts val="0"/>
              </a:spcAft>
              <a:buClr>
                <a:schemeClr val="dk1"/>
              </a:buClr>
              <a:buSzPts val="1400"/>
              <a:buFont typeface="Calibri"/>
              <a:buNone/>
            </a:pPr>
            <a:r>
              <a:rPr lang="en-US" noProof="0"/>
              <a:t>In Cento di Budrio (IT), they established a local district heating network, where </a:t>
            </a:r>
            <a:r>
              <a:rPr lang="en-US" sz="1200" noProof="0"/>
              <a:t>waste heat from local food production plant is transferred to and shared with the other SMEs. This industrial area consists of more than 100 SMEs.</a:t>
            </a:r>
            <a:endParaRPr lang="en-US" noProof="0"/>
          </a:p>
          <a:p>
            <a:pPr marL="0" lvl="0" indent="0" algn="l" rtl="0">
              <a:lnSpc>
                <a:spcPct val="100000"/>
              </a:lnSpc>
              <a:spcBef>
                <a:spcPts val="0"/>
              </a:spcBef>
              <a:spcAft>
                <a:spcPts val="0"/>
              </a:spcAft>
              <a:buClr>
                <a:schemeClr val="dk1"/>
              </a:buClr>
              <a:buSzPts val="1400"/>
              <a:buFont typeface="Calibri"/>
              <a:buNone/>
            </a:pPr>
            <a:endParaRPr/>
          </a:p>
        </p:txBody>
      </p:sp>
      <p:sp>
        <p:nvSpPr>
          <p:cNvPr id="688" name="Google Shape;68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i="1" u="sng" noProof="0" dirty="0"/>
              <a:t>Notes to the trainer:</a:t>
            </a:r>
          </a:p>
          <a:p>
            <a:pPr marL="0" lvl="0" indent="0" algn="l" rtl="0">
              <a:spcBef>
                <a:spcPts val="0"/>
              </a:spcBef>
              <a:spcAft>
                <a:spcPts val="0"/>
              </a:spcAft>
              <a:buNone/>
            </a:pPr>
            <a:r>
              <a:rPr lang="en-US" noProof="0" dirty="0"/>
              <a:t>This small section builds the bridge between the energy scan/audit (which, in general, identifies several opportunities for energy efficiency) and the following step, which tells what to do once the project is identified. </a:t>
            </a:r>
          </a:p>
          <a:p>
            <a:pPr marL="0" lvl="0" indent="0" algn="l" rtl="0">
              <a:spcBef>
                <a:spcPts val="0"/>
              </a:spcBef>
              <a:spcAft>
                <a:spcPts val="0"/>
              </a:spcAft>
              <a:buNone/>
            </a:pPr>
            <a:endParaRPr lang="en-US" noProof="0" dirty="0"/>
          </a:p>
          <a:p>
            <a:pPr marL="0" lvl="0" indent="0" algn="l" rtl="0">
              <a:spcBef>
                <a:spcPts val="0"/>
              </a:spcBef>
              <a:spcAft>
                <a:spcPts val="0"/>
              </a:spcAft>
              <a:buNone/>
            </a:pPr>
            <a:r>
              <a:rPr lang="en-US" noProof="0" dirty="0"/>
              <a:t>Here, several metrics to compare different energy projects are presented and discussed.</a:t>
            </a:r>
          </a:p>
        </p:txBody>
      </p:sp>
      <p:sp>
        <p:nvSpPr>
          <p:cNvPr id="701" name="Google Shape;70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i="1" u="sng" dirty="0" err="1"/>
              <a:t>Notes</a:t>
            </a:r>
            <a:r>
              <a:rPr lang="nl-NL" i="1" u="sng"/>
              <a:t> </a:t>
            </a:r>
            <a:r>
              <a:rPr lang="nl-NL" i="1" u="sng" dirty="0" err="1"/>
              <a:t>to</a:t>
            </a:r>
            <a:r>
              <a:rPr lang="nl-NL" i="1" u="sng"/>
              <a:t> </a:t>
            </a:r>
            <a:r>
              <a:rPr lang="nl-NL" i="1" u="sng" dirty="0" err="1"/>
              <a:t>the</a:t>
            </a:r>
            <a:r>
              <a:rPr lang="nl-NL" i="1" u="sng"/>
              <a:t> trainer:</a:t>
            </a:r>
            <a:endParaRPr i="1" u="sng"/>
          </a:p>
          <a:p>
            <a:pPr marL="0" lvl="0" indent="0" algn="l" rtl="0">
              <a:spcBef>
                <a:spcPts val="0"/>
              </a:spcBef>
              <a:spcAft>
                <a:spcPts val="0"/>
              </a:spcAft>
              <a:buNone/>
            </a:pPr>
            <a:r>
              <a:rPr lang="nl-NL"/>
              <a:t>Here we focus on </a:t>
            </a:r>
            <a:r>
              <a:rPr lang="nl-NL" dirty="0" err="1"/>
              <a:t>two</a:t>
            </a:r>
            <a:r>
              <a:rPr lang="nl-NL"/>
              <a:t> </a:t>
            </a:r>
            <a:r>
              <a:rPr lang="nl-NL" dirty="0" err="1"/>
              <a:t>main</a:t>
            </a:r>
            <a:r>
              <a:rPr lang="nl-NL"/>
              <a:t> types of indicators: </a:t>
            </a:r>
            <a:r>
              <a:rPr lang="nl-NL" dirty="0" err="1"/>
              <a:t>economic</a:t>
            </a:r>
            <a:r>
              <a:rPr lang="nl-NL"/>
              <a:t>, </a:t>
            </a:r>
            <a:r>
              <a:rPr lang="nl-NL" dirty="0" err="1"/>
              <a:t>and</a:t>
            </a:r>
            <a:r>
              <a:rPr lang="nl-NL"/>
              <a:t> </a:t>
            </a:r>
            <a:r>
              <a:rPr lang="nl-NL" dirty="0" err="1"/>
              <a:t>environmental</a:t>
            </a:r>
            <a:r>
              <a:rPr lang="nl-NL"/>
              <a:t>.</a:t>
            </a:r>
            <a:endParaRPr/>
          </a:p>
          <a:p>
            <a:pPr marL="0" lvl="0" indent="0" algn="l" rtl="0">
              <a:spcBef>
                <a:spcPts val="0"/>
              </a:spcBef>
              <a:spcAft>
                <a:spcPts val="0"/>
              </a:spcAft>
              <a:buClr>
                <a:schemeClr val="dk1"/>
              </a:buClr>
              <a:buSzPts val="1100"/>
              <a:buFont typeface="Arial"/>
              <a:buNone/>
            </a:pPr>
            <a:r>
              <a:rPr lang="nl-NL"/>
              <a:t>It </a:t>
            </a:r>
            <a:r>
              <a:rPr lang="nl-NL" dirty="0" err="1"/>
              <a:t>would</a:t>
            </a:r>
            <a:r>
              <a:rPr lang="nl-NL"/>
              <a:t> </a:t>
            </a:r>
            <a:r>
              <a:rPr lang="nl-NL" dirty="0" err="1"/>
              <a:t>be</a:t>
            </a:r>
            <a:r>
              <a:rPr lang="nl-NL"/>
              <a:t> </a:t>
            </a:r>
            <a:r>
              <a:rPr lang="nl-NL" dirty="0" err="1"/>
              <a:t>good</a:t>
            </a:r>
            <a:r>
              <a:rPr lang="nl-NL"/>
              <a:t> here </a:t>
            </a:r>
            <a:r>
              <a:rPr lang="nl-NL" dirty="0" err="1"/>
              <a:t>to</a:t>
            </a:r>
            <a:r>
              <a:rPr lang="nl-NL"/>
              <a:t> </a:t>
            </a:r>
            <a:r>
              <a:rPr lang="nl-NL" dirty="0" err="1"/>
              <a:t>ask</a:t>
            </a:r>
            <a:r>
              <a:rPr lang="nl-NL"/>
              <a:t> </a:t>
            </a:r>
            <a:r>
              <a:rPr lang="nl-NL" dirty="0" err="1"/>
              <a:t>to</a:t>
            </a:r>
            <a:r>
              <a:rPr lang="nl-NL"/>
              <a:t> </a:t>
            </a:r>
            <a:r>
              <a:rPr lang="nl-NL" dirty="0" err="1"/>
              <a:t>the</a:t>
            </a:r>
            <a:r>
              <a:rPr lang="nl-NL"/>
              <a:t> trainees </a:t>
            </a:r>
            <a:r>
              <a:rPr lang="nl-NL" dirty="0" err="1"/>
              <a:t>if</a:t>
            </a:r>
            <a:r>
              <a:rPr lang="nl-NL"/>
              <a:t> </a:t>
            </a:r>
            <a:r>
              <a:rPr lang="nl-NL" dirty="0" err="1"/>
              <a:t>they</a:t>
            </a:r>
            <a:r>
              <a:rPr lang="nl-NL"/>
              <a:t> </a:t>
            </a:r>
            <a:r>
              <a:rPr lang="nl-NL" dirty="0" err="1"/>
              <a:t>know</a:t>
            </a:r>
            <a:r>
              <a:rPr lang="nl-NL"/>
              <a:t> these indicators </a:t>
            </a:r>
            <a:r>
              <a:rPr lang="nl-NL" dirty="0" err="1"/>
              <a:t>already</a:t>
            </a:r>
            <a:r>
              <a:rPr lang="nl-NL"/>
              <a:t>, </a:t>
            </a:r>
            <a:r>
              <a:rPr lang="nl-NL" dirty="0" err="1"/>
              <a:t>and</a:t>
            </a:r>
            <a:r>
              <a:rPr lang="nl-NL"/>
              <a:t> </a:t>
            </a:r>
            <a:r>
              <a:rPr lang="nl-NL" dirty="0" err="1"/>
              <a:t>if</a:t>
            </a:r>
            <a:r>
              <a:rPr lang="nl-NL"/>
              <a:t> </a:t>
            </a:r>
            <a:r>
              <a:rPr lang="nl-NL" dirty="0" err="1"/>
              <a:t>they</a:t>
            </a:r>
            <a:r>
              <a:rPr lang="nl-NL"/>
              <a:t> </a:t>
            </a:r>
            <a:r>
              <a:rPr lang="nl-NL" dirty="0" err="1"/>
              <a:t>think</a:t>
            </a:r>
            <a:r>
              <a:rPr lang="nl-NL"/>
              <a:t> </a:t>
            </a:r>
            <a:r>
              <a:rPr lang="nl-NL" dirty="0" err="1"/>
              <a:t>that</a:t>
            </a:r>
            <a:r>
              <a:rPr lang="nl-NL"/>
              <a:t> </a:t>
            </a:r>
            <a:r>
              <a:rPr lang="nl-NL" dirty="0" err="1"/>
              <a:t>they</a:t>
            </a:r>
            <a:r>
              <a:rPr lang="nl-NL"/>
              <a:t> </a:t>
            </a:r>
            <a:r>
              <a:rPr lang="nl-NL" dirty="0" err="1"/>
              <a:t>should</a:t>
            </a:r>
            <a:r>
              <a:rPr lang="nl-NL"/>
              <a:t> skip </a:t>
            </a:r>
            <a:r>
              <a:rPr lang="nl-NL" dirty="0" err="1"/>
              <a:t>them</a:t>
            </a:r>
            <a:r>
              <a:rPr lang="nl-NL"/>
              <a:t> </a:t>
            </a:r>
            <a:r>
              <a:rPr lang="nl-NL" dirty="0" err="1"/>
              <a:t>to</a:t>
            </a:r>
            <a:r>
              <a:rPr lang="nl-NL"/>
              <a:t> save time. </a:t>
            </a:r>
            <a:endParaRPr/>
          </a:p>
        </p:txBody>
      </p:sp>
      <p:sp>
        <p:nvSpPr>
          <p:cNvPr id="708" name="Google Shape;70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9" name="Google Shape;73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6" name="Google Shape;74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a:t>Clearly, the higher the IRR the better</a:t>
            </a:r>
            <a:endParaRPr/>
          </a:p>
        </p:txBody>
      </p:sp>
      <p:sp>
        <p:nvSpPr>
          <p:cNvPr id="753" name="Google Shape;75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3" name="Google Shape;33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NL"/>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SzPts val="1400"/>
              <a:buFont typeface="Arial" panose="020B0604020202020204" pitchFamily="34" charset="0"/>
              <a:buNone/>
            </a:pPr>
            <a:r>
              <a:rPr lang="nl-NL"/>
              <a:t>The energy </a:t>
            </a:r>
            <a:r>
              <a:rPr lang="nl-NL" dirty="0" err="1"/>
              <a:t>savings</a:t>
            </a:r>
            <a:r>
              <a:rPr lang="nl-NL"/>
              <a:t> are </a:t>
            </a:r>
            <a:r>
              <a:rPr lang="nl-NL" dirty="0" err="1"/>
              <a:t>an</a:t>
            </a:r>
            <a:r>
              <a:rPr lang="nl-NL"/>
              <a:t> information </a:t>
            </a:r>
            <a:r>
              <a:rPr lang="nl-NL" dirty="0" err="1"/>
              <a:t>that</a:t>
            </a:r>
            <a:r>
              <a:rPr lang="nl-NL"/>
              <a:t> </a:t>
            </a:r>
            <a:r>
              <a:rPr lang="nl-NL" dirty="0" err="1"/>
              <a:t>needs</a:t>
            </a:r>
            <a:r>
              <a:rPr lang="nl-NL"/>
              <a:t> </a:t>
            </a:r>
            <a:r>
              <a:rPr lang="nl-NL" dirty="0" err="1"/>
              <a:t>to</a:t>
            </a:r>
            <a:r>
              <a:rPr lang="nl-NL"/>
              <a:t> </a:t>
            </a:r>
            <a:r>
              <a:rPr lang="nl-NL" dirty="0" err="1"/>
              <a:t>be</a:t>
            </a:r>
            <a:r>
              <a:rPr lang="nl-NL"/>
              <a:t> </a:t>
            </a:r>
            <a:r>
              <a:rPr lang="nl-NL" dirty="0" err="1"/>
              <a:t>provided</a:t>
            </a:r>
            <a:r>
              <a:rPr lang="nl-NL"/>
              <a:t> by </a:t>
            </a:r>
            <a:r>
              <a:rPr lang="nl-NL" dirty="0" err="1"/>
              <a:t>the</a:t>
            </a:r>
            <a:r>
              <a:rPr lang="nl-NL"/>
              <a:t> SME, </a:t>
            </a:r>
            <a:r>
              <a:rPr lang="nl-NL" dirty="0" err="1"/>
              <a:t>together</a:t>
            </a:r>
            <a:r>
              <a:rPr lang="nl-NL"/>
              <a:t> </a:t>
            </a:r>
            <a:r>
              <a:rPr lang="nl-NL" dirty="0" err="1"/>
              <a:t>with</a:t>
            </a:r>
            <a:r>
              <a:rPr lang="nl-NL"/>
              <a:t> </a:t>
            </a:r>
            <a:r>
              <a:rPr lang="nl-NL" dirty="0" err="1"/>
              <a:t>the</a:t>
            </a:r>
            <a:r>
              <a:rPr lang="nl-NL"/>
              <a:t> </a:t>
            </a:r>
            <a:r>
              <a:rPr lang="nl-NL" dirty="0" err="1"/>
              <a:t>analyst</a:t>
            </a:r>
            <a:r>
              <a:rPr lang="nl-NL"/>
              <a:t>. The </a:t>
            </a:r>
            <a:r>
              <a:rPr lang="nl-NL" dirty="0" err="1"/>
              <a:t>conversion</a:t>
            </a:r>
            <a:r>
              <a:rPr lang="nl-NL"/>
              <a:t> factors </a:t>
            </a:r>
            <a:r>
              <a:rPr lang="nl-NL" dirty="0" err="1"/>
              <a:t>to</a:t>
            </a:r>
            <a:r>
              <a:rPr lang="nl-NL"/>
              <a:t> </a:t>
            </a:r>
            <a:r>
              <a:rPr lang="nl-NL" dirty="0" err="1"/>
              <a:t>primary</a:t>
            </a:r>
            <a:r>
              <a:rPr lang="nl-NL"/>
              <a:t> energy </a:t>
            </a:r>
            <a:r>
              <a:rPr lang="nl-NL" dirty="0" err="1"/>
              <a:t>savings</a:t>
            </a:r>
            <a:r>
              <a:rPr lang="nl-NL"/>
              <a:t> or </a:t>
            </a:r>
            <a:r>
              <a:rPr lang="nl-NL" dirty="0" err="1"/>
              <a:t>avoided</a:t>
            </a:r>
            <a:r>
              <a:rPr lang="nl-NL"/>
              <a:t> CO</a:t>
            </a:r>
            <a:r>
              <a:rPr lang="nl-NL" baseline="-25000" dirty="0"/>
              <a:t>2</a:t>
            </a:r>
            <a:r>
              <a:rPr lang="nl-NL"/>
              <a:t> </a:t>
            </a:r>
            <a:r>
              <a:rPr lang="nl-NL" dirty="0" err="1"/>
              <a:t>emissions</a:t>
            </a:r>
            <a:r>
              <a:rPr lang="nl-NL"/>
              <a:t> are </a:t>
            </a:r>
            <a:r>
              <a:rPr lang="nl-NL" dirty="0" err="1"/>
              <a:t>generally</a:t>
            </a:r>
            <a:r>
              <a:rPr lang="nl-NL"/>
              <a:t> </a:t>
            </a:r>
            <a:r>
              <a:rPr lang="nl-NL" dirty="0" err="1"/>
              <a:t>available</a:t>
            </a:r>
            <a:r>
              <a:rPr lang="nl-NL"/>
              <a:t> </a:t>
            </a:r>
            <a:r>
              <a:rPr lang="nl-NL" dirty="0" err="1"/>
              <a:t>from</a:t>
            </a:r>
            <a:r>
              <a:rPr lang="nl-NL"/>
              <a:t> public </a:t>
            </a:r>
            <a:r>
              <a:rPr lang="nl-NL" dirty="0" err="1"/>
              <a:t>authorities</a:t>
            </a:r>
            <a:r>
              <a:rPr lang="nl-NL"/>
              <a:t>, as </a:t>
            </a:r>
            <a:r>
              <a:rPr lang="nl-NL" dirty="0" err="1"/>
              <a:t>the</a:t>
            </a:r>
            <a:r>
              <a:rPr lang="nl-NL"/>
              <a:t> </a:t>
            </a:r>
            <a:r>
              <a:rPr lang="nl-NL" dirty="0" err="1"/>
              <a:t>value</a:t>
            </a:r>
            <a:r>
              <a:rPr lang="nl-NL"/>
              <a:t> </a:t>
            </a:r>
            <a:r>
              <a:rPr lang="nl-NL" dirty="0" err="1"/>
              <a:t>for</a:t>
            </a:r>
            <a:r>
              <a:rPr lang="nl-NL"/>
              <a:t> </a:t>
            </a:r>
            <a:r>
              <a:rPr lang="nl-NL" dirty="0" err="1"/>
              <a:t>electricity</a:t>
            </a:r>
            <a:r>
              <a:rPr lang="nl-NL"/>
              <a:t> </a:t>
            </a:r>
            <a:r>
              <a:rPr lang="nl-NL" dirty="0" err="1"/>
              <a:t>depends</a:t>
            </a:r>
            <a:r>
              <a:rPr lang="nl-NL"/>
              <a:t> on </a:t>
            </a:r>
            <a:r>
              <a:rPr lang="nl-NL" dirty="0" err="1"/>
              <a:t>the</a:t>
            </a:r>
            <a:r>
              <a:rPr lang="nl-NL"/>
              <a:t> </a:t>
            </a:r>
            <a:r>
              <a:rPr lang="nl-NL" dirty="0" err="1"/>
              <a:t>local</a:t>
            </a:r>
            <a:r>
              <a:rPr lang="nl-NL"/>
              <a:t> </a:t>
            </a:r>
            <a:r>
              <a:rPr lang="nl-NL" dirty="0" err="1"/>
              <a:t>electricity</a:t>
            </a:r>
            <a:r>
              <a:rPr lang="nl-NL"/>
              <a:t> mix. </a:t>
            </a:r>
            <a:endParaRPr lang="en-GB" dirty="0"/>
          </a:p>
        </p:txBody>
      </p:sp>
      <p:sp>
        <p:nvSpPr>
          <p:cNvPr id="761" name="Google Shape;761;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nl-NL" sz="1200" b="0" i="0" u="none" strike="noStrike" cap="none">
                <a:solidFill>
                  <a:schemeClr val="dk1"/>
                </a:solidFill>
                <a:latin typeface="Calibri"/>
                <a:ea typeface="Calibri"/>
                <a:cs typeface="Calibri"/>
                <a:sym typeface="Calibri"/>
              </a:rPr>
              <a:t>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8" name="Google Shape;76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5" name="Google Shape;775;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i="1" u="sng" noProof="0"/>
              <a:t>Instruction to the trainer: </a:t>
            </a:r>
            <a:endParaRPr lang="en-US" i="1" noProof="0"/>
          </a:p>
          <a:p>
            <a:pPr marL="0" marR="0" lvl="0" indent="0" algn="l" rtl="0">
              <a:lnSpc>
                <a:spcPct val="100000"/>
              </a:lnSpc>
              <a:spcBef>
                <a:spcPts val="0"/>
              </a:spcBef>
              <a:spcAft>
                <a:spcPts val="0"/>
              </a:spcAft>
              <a:buClr>
                <a:schemeClr val="dk1"/>
              </a:buClr>
              <a:buSzPts val="1200"/>
              <a:buFont typeface="Calibri"/>
              <a:buNone/>
            </a:pPr>
            <a:r>
              <a:rPr lang="en-US" noProof="0"/>
              <a:t>Here we introduce the Business Case Tool, which can be used to evaluate and compare different energy efficiency investment. </a:t>
            </a:r>
          </a:p>
          <a:p>
            <a:pPr marL="0" marR="0" lvl="0" indent="0" algn="l" rtl="0">
              <a:lnSpc>
                <a:spcPct val="100000"/>
              </a:lnSpc>
              <a:spcBef>
                <a:spcPts val="0"/>
              </a:spcBef>
              <a:spcAft>
                <a:spcPts val="0"/>
              </a:spcAft>
              <a:buClr>
                <a:schemeClr val="dk1"/>
              </a:buClr>
              <a:buSzPts val="1200"/>
              <a:buFont typeface="Calibri"/>
              <a:buNone/>
            </a:pPr>
            <a:endParaRPr lang="en-US" noProof="0" dirty="0"/>
          </a:p>
          <a:p>
            <a:pPr marL="0" marR="0" lvl="0" indent="0" algn="l" rtl="0">
              <a:lnSpc>
                <a:spcPct val="100000"/>
              </a:lnSpc>
              <a:spcBef>
                <a:spcPts val="0"/>
              </a:spcBef>
              <a:spcAft>
                <a:spcPts val="0"/>
              </a:spcAft>
              <a:buClr>
                <a:schemeClr val="dk1"/>
              </a:buClr>
              <a:buSzPts val="1200"/>
              <a:buFont typeface="Calibri"/>
              <a:buNone/>
            </a:pPr>
            <a:r>
              <a:rPr lang="en-US" noProof="0"/>
              <a:t>The tool also includes the concept of multiple benefits (which is actually what is shown in the screenshot). The trainer should mention this aspect and the fact. that </a:t>
            </a:r>
            <a:r>
              <a:rPr lang="en-US" noProof="0" dirty="0"/>
              <a:t>there is </a:t>
            </a:r>
            <a:r>
              <a:rPr lang="en-US" noProof="0"/>
              <a:t>a dedicated training. The tool, however, can perfectly work also without the “multiple training” part. </a:t>
            </a:r>
          </a:p>
          <a:p>
            <a:pPr marL="0" marR="0" lvl="0" indent="0" algn="l" rtl="0">
              <a:lnSpc>
                <a:spcPct val="100000"/>
              </a:lnSpc>
              <a:spcBef>
                <a:spcPts val="0"/>
              </a:spcBef>
              <a:spcAft>
                <a:spcPts val="0"/>
              </a:spcAft>
              <a:buClr>
                <a:schemeClr val="dk1"/>
              </a:buClr>
              <a:buSzPts val="1200"/>
              <a:buFont typeface="Calibri"/>
              <a:buNone/>
            </a:pPr>
            <a:endParaRPr lang="en-US" noProof="0" dirty="0"/>
          </a:p>
          <a:p>
            <a:pPr marL="0" marR="0" lvl="0" indent="0" algn="l" rtl="0">
              <a:lnSpc>
                <a:spcPct val="100000"/>
              </a:lnSpc>
              <a:spcBef>
                <a:spcPts val="0"/>
              </a:spcBef>
              <a:spcAft>
                <a:spcPts val="0"/>
              </a:spcAft>
              <a:buClr>
                <a:schemeClr val="dk1"/>
              </a:buClr>
              <a:buSzPts val="1200"/>
              <a:buFont typeface="Calibri"/>
              <a:buNone/>
            </a:pPr>
            <a:r>
              <a:rPr lang="en-US" noProof="0" dirty="0"/>
              <a:t>Here the </a:t>
            </a:r>
            <a:r>
              <a:rPr lang="en-US" noProof="0"/>
              <a:t>trainer could ask the audience if they’d be interested in a quick overview of the Business Case Tool, or not.</a:t>
            </a:r>
          </a:p>
          <a:p>
            <a:pPr marL="0" marR="0" lvl="0" indent="0" algn="l" rtl="0">
              <a:lnSpc>
                <a:spcPct val="100000"/>
              </a:lnSpc>
              <a:spcBef>
                <a:spcPts val="0"/>
              </a:spcBef>
              <a:spcAft>
                <a:spcPts val="0"/>
              </a:spcAft>
              <a:buClr>
                <a:schemeClr val="dk1"/>
              </a:buClr>
              <a:buSzPts val="1200"/>
              <a:buFont typeface="Calibri"/>
              <a:buNone/>
            </a:pPr>
            <a:endParaRPr sz="1200" b="0" i="0" u="none" strike="noStrike">
              <a:solidFill>
                <a:schemeClr val="dk1"/>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a:p>
        </p:txBody>
      </p:sp>
      <p:sp>
        <p:nvSpPr>
          <p:cNvPr id="776" name="Google Shape;776;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5" name="Google Shape;131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316" name="Google Shape;1316;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33</a:t>
            </a:fld>
            <a:endParaRPr/>
          </a:p>
        </p:txBody>
      </p:sp>
    </p:spTree>
    <p:extLst>
      <p:ext uri="{BB962C8B-B14F-4D97-AF65-F5344CB8AC3E}">
        <p14:creationId xmlns:p14="http://schemas.microsoft.com/office/powerpoint/2010/main" val="8877603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dirty="0" err="1"/>
              <a:t>After</a:t>
            </a:r>
            <a:r>
              <a:rPr lang="nl-NL"/>
              <a:t> Step B we </a:t>
            </a:r>
            <a:r>
              <a:rPr lang="nl-NL" dirty="0" err="1"/>
              <a:t>will</a:t>
            </a:r>
            <a:r>
              <a:rPr lang="nl-NL"/>
              <a:t> focus right </a:t>
            </a:r>
            <a:r>
              <a:rPr lang="nl-NL" dirty="0" err="1"/>
              <a:t>now</a:t>
            </a:r>
            <a:r>
              <a:rPr lang="nl-NL"/>
              <a:t> on </a:t>
            </a:r>
            <a:r>
              <a:rPr lang="nl-NL" dirty="0" err="1"/>
              <a:t>the</a:t>
            </a:r>
            <a:r>
              <a:rPr lang="nl-NL"/>
              <a:t> </a:t>
            </a:r>
            <a:r>
              <a:rPr lang="nl-NL" dirty="0" err="1"/>
              <a:t>following</a:t>
            </a:r>
            <a:r>
              <a:rPr lang="nl-NL"/>
              <a:t> step: </a:t>
            </a:r>
            <a:r>
              <a:rPr lang="nl-NL" dirty="0" err="1"/>
              <a:t>Create</a:t>
            </a:r>
            <a:r>
              <a:rPr lang="nl-NL"/>
              <a:t> </a:t>
            </a:r>
            <a:r>
              <a:rPr lang="nl-NL" dirty="0" err="1"/>
              <a:t>an</a:t>
            </a:r>
            <a:r>
              <a:rPr lang="nl-NL"/>
              <a:t> energy action plan.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85" name="Google Shape;78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Once the SME or the group of SMEs have decided to take action to invest in an energy efficiency measure, an action plan is important the SME/group of SMEs to know what to do next.</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The main objective of this Step is to develop, for each of the measures (if more than one) a plan that describes how it will be realized and explain what steps will be undertaken for realization (by when) and who is responsible for these steps.</a:t>
            </a:r>
          </a:p>
          <a:p>
            <a:pPr marL="0" lvl="0" indent="0" algn="l" rtl="0">
              <a:lnSpc>
                <a:spcPct val="100000"/>
              </a:lnSpc>
              <a:spcBef>
                <a:spcPts val="0"/>
              </a:spcBef>
              <a:spcAft>
                <a:spcPts val="0"/>
              </a:spcAft>
              <a:buClr>
                <a:schemeClr val="dk1"/>
              </a:buClr>
              <a:buSzPts val="1200"/>
              <a:buFont typeface="Calibri"/>
              <a:buNone/>
            </a:pPr>
            <a:endParaRPr lang="en-US" dirty="0"/>
          </a:p>
          <a:p>
            <a:pPr marL="0" lvl="0" indent="0" algn="l" rtl="0">
              <a:lnSpc>
                <a:spcPct val="100000"/>
              </a:lnSpc>
              <a:spcBef>
                <a:spcPts val="0"/>
              </a:spcBef>
              <a:spcAft>
                <a:spcPts val="0"/>
              </a:spcAft>
              <a:buClr>
                <a:schemeClr val="dk1"/>
              </a:buClr>
              <a:buSzPts val="1200"/>
              <a:buFont typeface="Calibri"/>
              <a:buNone/>
            </a:pPr>
            <a:r>
              <a:rPr lang="en-US" dirty="0"/>
              <a:t>The TP takes lead in this process and is supported by the Energy Team. </a:t>
            </a:r>
          </a:p>
          <a:p>
            <a:pPr marL="0" lvl="0" indent="0" algn="l" rtl="0">
              <a:lnSpc>
                <a:spcPct val="100000"/>
              </a:lnSpc>
              <a:spcBef>
                <a:spcPts val="0"/>
              </a:spcBef>
              <a:spcAft>
                <a:spcPts val="0"/>
              </a:spcAft>
              <a:buClr>
                <a:schemeClr val="dk1"/>
              </a:buClr>
              <a:buSzPts val="1200"/>
              <a:buFont typeface="Calibri"/>
              <a:buNone/>
            </a:pPr>
            <a:endParaRPr lang="en-US" dirty="0"/>
          </a:p>
        </p:txBody>
      </p:sp>
      <p:sp>
        <p:nvSpPr>
          <p:cNvPr id="834" name="Google Shape;83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latin typeface="Calibri" panose="020F0502020204030204" pitchFamily="34" charset="0"/>
                <a:ea typeface="Century Gothic"/>
                <a:cs typeface="Calibri" panose="020F0502020204030204" pitchFamily="34" charset="0"/>
                <a:sym typeface="Century Gothic"/>
              </a:rPr>
              <a:t>An Energy Action Plan</a:t>
            </a:r>
            <a:r>
              <a:rPr lang="en-US" sz="1200" b="0" dirty="0">
                <a:latin typeface="Calibri" panose="020F0502020204030204" pitchFamily="34" charset="0"/>
                <a:ea typeface="Century Gothic"/>
                <a:cs typeface="Calibri" panose="020F0502020204030204" pitchFamily="34" charset="0"/>
                <a:sym typeface="Century Gothic"/>
              </a:rPr>
              <a:t> can be created using the following 4 steps:</a:t>
            </a:r>
            <a:endParaRPr lang="en-US" dirty="0">
              <a:latin typeface="Calibri" panose="020F0502020204030204" pitchFamily="34" charset="0"/>
              <a:cs typeface="Calibri" panose="020F0502020204030204" pitchFamily="34" charset="0"/>
            </a:endParaRPr>
          </a:p>
          <a:p>
            <a:pPr marL="228600" lvl="0" indent="-228600" algn="l" rtl="0">
              <a:lnSpc>
                <a:spcPct val="100000"/>
              </a:lnSpc>
              <a:spcBef>
                <a:spcPts val="0"/>
              </a:spcBef>
              <a:spcAft>
                <a:spcPts val="0"/>
              </a:spcAft>
              <a:buClr>
                <a:schemeClr val="dk1"/>
              </a:buClr>
              <a:buSzPts val="1200"/>
              <a:buFont typeface="+mj-lt"/>
              <a:buAutoNum type="arabicPeriod"/>
            </a:pPr>
            <a:r>
              <a:rPr lang="en-US" dirty="0">
                <a:latin typeface="Calibri" panose="020F0502020204030204" pitchFamily="34" charset="0"/>
                <a:ea typeface="Century Gothic"/>
                <a:cs typeface="Calibri" panose="020F0502020204030204" pitchFamily="34" charset="0"/>
                <a:sym typeface="Century Gothic"/>
              </a:rPr>
              <a:t>(Pre-financing for the development of Energy Action Plan) - if needed</a:t>
            </a:r>
          </a:p>
          <a:p>
            <a:pPr marL="228600" lvl="0" indent="-228600" algn="l" rtl="0">
              <a:lnSpc>
                <a:spcPct val="100000"/>
              </a:lnSpc>
              <a:spcBef>
                <a:spcPts val="0"/>
              </a:spcBef>
              <a:spcAft>
                <a:spcPts val="0"/>
              </a:spcAft>
              <a:buClr>
                <a:schemeClr val="dk1"/>
              </a:buClr>
              <a:buSzPts val="1200"/>
              <a:buFont typeface="+mj-lt"/>
              <a:buAutoNum type="arabicPeriod"/>
            </a:pPr>
            <a:r>
              <a:rPr lang="en-US" dirty="0">
                <a:latin typeface="Calibri" panose="020F0502020204030204" pitchFamily="34" charset="0"/>
                <a:ea typeface="Century Gothic"/>
                <a:cs typeface="Calibri" panose="020F0502020204030204" pitchFamily="34" charset="0"/>
                <a:sym typeface="Century Gothic"/>
              </a:rPr>
              <a:t>Create the Energy Action Plan</a:t>
            </a:r>
          </a:p>
          <a:p>
            <a:pPr marL="228600" lvl="0" indent="-228600" algn="l" rtl="0">
              <a:lnSpc>
                <a:spcPct val="100000"/>
              </a:lnSpc>
              <a:spcBef>
                <a:spcPts val="0"/>
              </a:spcBef>
              <a:spcAft>
                <a:spcPts val="0"/>
              </a:spcAft>
              <a:buClr>
                <a:schemeClr val="dk1"/>
              </a:buClr>
              <a:buSzPts val="1200"/>
              <a:buFont typeface="+mj-lt"/>
              <a:buAutoNum type="arabicPeriod"/>
            </a:pPr>
            <a:r>
              <a:rPr lang="en-US" dirty="0">
                <a:latin typeface="Calibri" panose="020F0502020204030204" pitchFamily="34" charset="0"/>
                <a:ea typeface="Century Gothic"/>
                <a:cs typeface="Calibri" panose="020F0502020204030204" pitchFamily="34" charset="0"/>
                <a:sym typeface="Century Gothic"/>
              </a:rPr>
              <a:t>Communicate the Energy Action Plan to Energy Team.</a:t>
            </a:r>
          </a:p>
          <a:p>
            <a:pPr marL="0" lvl="0" indent="0" algn="l" rtl="0">
              <a:lnSpc>
                <a:spcPct val="100000"/>
              </a:lnSpc>
              <a:spcBef>
                <a:spcPts val="0"/>
              </a:spcBef>
              <a:spcAft>
                <a:spcPts val="0"/>
              </a:spcAft>
              <a:buClr>
                <a:schemeClr val="dk1"/>
              </a:buClr>
              <a:buSzPts val="1200"/>
              <a:buFont typeface="Calibri"/>
              <a:buNone/>
            </a:pPr>
            <a:endParaRPr lang="en-US"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200"/>
              <a:buFont typeface="Calibri"/>
              <a:buNone/>
            </a:pPr>
            <a:r>
              <a:rPr lang="en-US" dirty="0">
                <a:latin typeface="Calibri" panose="020F0502020204030204" pitchFamily="34" charset="0"/>
                <a:cs typeface="Calibri" panose="020F0502020204030204" pitchFamily="34" charset="0"/>
              </a:rPr>
              <a:t>Together we will explore this step.</a:t>
            </a:r>
          </a:p>
          <a:p>
            <a:pPr marL="0" lvl="0" indent="0" algn="l" rtl="0">
              <a:lnSpc>
                <a:spcPct val="100000"/>
              </a:lnSpc>
              <a:spcBef>
                <a:spcPts val="0"/>
              </a:spcBef>
              <a:spcAft>
                <a:spcPts val="0"/>
              </a:spcAft>
              <a:buClr>
                <a:schemeClr val="dk1"/>
              </a:buClr>
              <a:buSzPts val="1200"/>
              <a:buFont typeface="Calibri"/>
              <a:buNone/>
            </a:pPr>
            <a:endParaRPr dirty="0"/>
          </a:p>
        </p:txBody>
      </p:sp>
      <p:sp>
        <p:nvSpPr>
          <p:cNvPr id="855" name="Google Shape;85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p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nl-NL"/>
              <a:t>For Financing the activities of the Trusted Partner within the local energy collective, different revenue streams are combined (e.g regional or national funds, subsidies, direct payment from SMEs). In particular the membership fees can create more commitment of SMEs toward the local energy collective and future willingness to pay for energy efficiency measures.</a:t>
            </a:r>
            <a:endParaRPr/>
          </a:p>
        </p:txBody>
      </p:sp>
      <p:sp>
        <p:nvSpPr>
          <p:cNvPr id="862" name="Google Shape;862;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If working with a membership structure, SMEs can become members and pay a membership fee and have services and activities. This is the standard 'membership model', but there are many possible variations. For example, it is possible to pay for each individual activity or service, or it is possible to pay according to the percentage of energy savings after the measure has been implemented, or the activity or services can be completely free of charge. </a:t>
            </a:r>
          </a:p>
          <a:p>
            <a:pPr marL="0" lvl="0" indent="0" algn="l" rtl="0">
              <a:lnSpc>
                <a:spcPct val="100000"/>
              </a:lnSpc>
              <a:spcBef>
                <a:spcPts val="0"/>
              </a:spcBef>
              <a:spcAft>
                <a:spcPts val="0"/>
              </a:spcAft>
              <a:buClr>
                <a:schemeClr val="dk1"/>
              </a:buClr>
              <a:buSzPts val="1200"/>
              <a:buFont typeface="Calibri"/>
              <a:buNone/>
            </a:pPr>
            <a:endParaRPr lang="en-US" dirty="0"/>
          </a:p>
          <a:p>
            <a:pPr marL="0" lvl="0" indent="0" algn="l" rtl="0">
              <a:lnSpc>
                <a:spcPct val="100000"/>
              </a:lnSpc>
              <a:spcBef>
                <a:spcPts val="0"/>
              </a:spcBef>
              <a:spcAft>
                <a:spcPts val="0"/>
              </a:spcAft>
              <a:buClr>
                <a:schemeClr val="dk1"/>
              </a:buClr>
              <a:buSzPts val="1200"/>
              <a:buFont typeface="Calibri"/>
              <a:buNone/>
            </a:pPr>
            <a:r>
              <a:rPr lang="en-US" dirty="0"/>
              <a:t>In conclusion, depending on the revenue streams of the local energy collective, the first step might be arranging pre-financing, which can be used to cover the costs for the creation of the energy plan. For some energy collectives the pre-financing is included in the revenue streams. For others, potential investors (financial institutions, SMEs or the municipality) should be approached in order to finance the preparations of the energy project implementation.</a:t>
            </a:r>
          </a:p>
          <a:p>
            <a:pPr marL="0" lvl="0" indent="0" algn="l" rtl="0">
              <a:lnSpc>
                <a:spcPct val="100000"/>
              </a:lnSpc>
              <a:spcBef>
                <a:spcPts val="0"/>
              </a:spcBef>
              <a:spcAft>
                <a:spcPts val="0"/>
              </a:spcAft>
              <a:buClr>
                <a:schemeClr val="dk1"/>
              </a:buClr>
              <a:buSzPts val="1200"/>
              <a:buFont typeface="Calibri"/>
              <a:buNone/>
            </a:pPr>
            <a:endParaRPr/>
          </a:p>
        </p:txBody>
      </p:sp>
      <p:sp>
        <p:nvSpPr>
          <p:cNvPr id="876" name="Google Shape;876;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p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i="1" u="sng" dirty="0"/>
              <a:t>Note to the trainer: The templates presented in these slides are those given in appendix E.1 of the Handbook.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When creating an action plan, it is important that the process is </a:t>
            </a:r>
            <a:r>
              <a:rPr lang="en-US" dirty="0" err="1"/>
              <a:t>analysed</a:t>
            </a:r>
            <a:r>
              <a:rPr lang="en-US" dirty="0"/>
              <a:t> in detail and broken down into small steps. For each step the responsible person and the deadline must be identified. The whole action plan should have a time frame consistent with the activities to be performed. Once completed it is important that the action plan is approved by management.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There are many tools that can help the Trusted Partner to execute an Energy Action Plan.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Clr>
                <a:schemeClr val="dk1"/>
              </a:buClr>
              <a:buSzPts val="1200"/>
              <a:buFont typeface="Calibri"/>
              <a:buNone/>
            </a:pPr>
            <a:endParaRPr lang="en-US" dirty="0"/>
          </a:p>
        </p:txBody>
      </p:sp>
      <p:sp>
        <p:nvSpPr>
          <p:cNvPr id="904" name="Google Shape;904;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Font typeface="Calibri"/>
              <a:buNone/>
            </a:pPr>
            <a:r>
              <a:rPr lang="en-US" i="1" u="sng" noProof="0"/>
              <a:t>Instructions to the trainer</a:t>
            </a:r>
            <a:r>
              <a:rPr lang="en-US" i="1" u="none" noProof="0" dirty="0"/>
              <a:t>: </a:t>
            </a:r>
            <a:r>
              <a:rPr lang="en-US" i="1" noProof="0"/>
              <a:t>Use this slide (or a similar one) to introduce yourself/selves to the group, AND to let the participants introduce themselves to each other in a “round-the-table”. </a:t>
            </a:r>
            <a:endParaRPr lang="en-US" noProof="0"/>
          </a:p>
          <a:p>
            <a:pPr marL="0" lvl="0" indent="0" algn="l" rtl="0">
              <a:lnSpc>
                <a:spcPct val="100000"/>
              </a:lnSpc>
              <a:spcBef>
                <a:spcPts val="0"/>
              </a:spcBef>
              <a:spcAft>
                <a:spcPts val="0"/>
              </a:spcAft>
              <a:buSzPts val="1400"/>
              <a:buFont typeface="Calibri"/>
              <a:buNone/>
            </a:pPr>
            <a:r>
              <a:rPr lang="en-US" i="1" noProof="0"/>
              <a:t>Start with presenting yourself/selves: Who are you? What is your role and experience from working with energy efficiency in SMEs? With networking and collective approaches?</a:t>
            </a:r>
            <a:endParaRPr lang="en-US" noProof="0"/>
          </a:p>
          <a:p>
            <a:pPr marL="0" lvl="0" indent="0" algn="l" rtl="0">
              <a:lnSpc>
                <a:spcPct val="100000"/>
              </a:lnSpc>
              <a:spcBef>
                <a:spcPts val="0"/>
              </a:spcBef>
              <a:spcAft>
                <a:spcPts val="0"/>
              </a:spcAft>
              <a:buSzPts val="1400"/>
              <a:buFont typeface="Calibri"/>
              <a:buNone/>
            </a:pPr>
            <a:r>
              <a:rPr lang="en-US" i="1" noProof="0"/>
              <a:t>Summarize after you have gone round the table.</a:t>
            </a:r>
            <a:endParaRPr lang="en-US" noProof="0"/>
          </a:p>
          <a:p>
            <a:pPr marL="0" lvl="0" indent="0" algn="l" rtl="0">
              <a:lnSpc>
                <a:spcPct val="100000"/>
              </a:lnSpc>
              <a:spcBef>
                <a:spcPts val="0"/>
              </a:spcBef>
              <a:spcAft>
                <a:spcPts val="0"/>
              </a:spcAft>
              <a:buSzPts val="1400"/>
              <a:buFont typeface="Calibri"/>
              <a:buNone/>
            </a:pPr>
            <a:endParaRPr lang="en-US" noProof="0"/>
          </a:p>
          <a:p>
            <a:pPr marL="0" lvl="0" indent="0" algn="l" rtl="0">
              <a:lnSpc>
                <a:spcPct val="100000"/>
              </a:lnSpc>
              <a:spcBef>
                <a:spcPts val="0"/>
              </a:spcBef>
              <a:spcAft>
                <a:spcPts val="0"/>
              </a:spcAft>
              <a:buSzPts val="1400"/>
              <a:buFont typeface="Calibri"/>
              <a:buNone/>
            </a:pPr>
            <a:r>
              <a:rPr lang="en-US" noProof="0"/>
              <a:t>In this training session you will learn as much from each other as from the trainer. So, we will start with introducing ourselves. Please, answer the following three questions (2 minutes/person):</a:t>
            </a:r>
          </a:p>
          <a:p>
            <a:pPr marL="0" lvl="0" indent="0" algn="l" rtl="0">
              <a:lnSpc>
                <a:spcPct val="100000"/>
              </a:lnSpc>
              <a:spcBef>
                <a:spcPts val="0"/>
              </a:spcBef>
              <a:spcAft>
                <a:spcPts val="0"/>
              </a:spcAft>
              <a:buSzPts val="1400"/>
              <a:buFont typeface="Calibri"/>
              <a:buNone/>
            </a:pPr>
            <a:r>
              <a:rPr lang="en-US" noProof="0"/>
              <a:t>Who are you? (Name, organisation)</a:t>
            </a:r>
          </a:p>
          <a:p>
            <a:pPr marL="0" lvl="0" indent="0" algn="l" rtl="0">
              <a:lnSpc>
                <a:spcPct val="100000"/>
              </a:lnSpc>
              <a:spcBef>
                <a:spcPts val="0"/>
              </a:spcBef>
              <a:spcAft>
                <a:spcPts val="0"/>
              </a:spcAft>
              <a:buSzPts val="1400"/>
              <a:buFont typeface="Calibri"/>
              <a:buNone/>
            </a:pPr>
            <a:r>
              <a:rPr lang="en-US" noProof="0"/>
              <a:t>What is your experience from supporting/interacting with SMEs? (Energy related or not!)</a:t>
            </a:r>
          </a:p>
          <a:p>
            <a:pPr marL="0" lvl="0" indent="0" algn="l" rtl="0">
              <a:lnSpc>
                <a:spcPct val="100000"/>
              </a:lnSpc>
              <a:spcBef>
                <a:spcPts val="0"/>
              </a:spcBef>
              <a:spcAft>
                <a:spcPts val="0"/>
              </a:spcAft>
              <a:buSzPts val="1400"/>
              <a:buFont typeface="Calibri"/>
              <a:buNone/>
            </a:pPr>
            <a:r>
              <a:rPr lang="en-US" noProof="0"/>
              <a:t>What do you expect from this training?</a:t>
            </a:r>
          </a:p>
          <a:p>
            <a:pPr marL="0" lvl="0" indent="0" algn="l" rtl="0">
              <a:lnSpc>
                <a:spcPct val="100000"/>
              </a:lnSpc>
              <a:spcBef>
                <a:spcPts val="0"/>
              </a:spcBef>
              <a:spcAft>
                <a:spcPts val="0"/>
              </a:spcAft>
              <a:buSzPts val="1400"/>
              <a:buFont typeface="Calibri"/>
              <a:buNone/>
            </a:pPr>
            <a:endParaRPr/>
          </a:p>
          <a:p>
            <a:pPr marL="0" lvl="0" indent="0" algn="l" rtl="0">
              <a:lnSpc>
                <a:spcPct val="100000"/>
              </a:lnSpc>
              <a:spcBef>
                <a:spcPts val="0"/>
              </a:spcBef>
              <a:spcAft>
                <a:spcPts val="0"/>
              </a:spcAft>
              <a:buSzPts val="1400"/>
              <a:buFont typeface="Calibri"/>
              <a:buNone/>
            </a:pPr>
            <a:endParaRPr/>
          </a:p>
          <a:p>
            <a:pPr marL="0" lvl="0" indent="0" algn="l" rtl="0">
              <a:lnSpc>
                <a:spcPct val="100000"/>
              </a:lnSpc>
              <a:spcBef>
                <a:spcPts val="0"/>
              </a:spcBef>
              <a:spcAft>
                <a:spcPts val="0"/>
              </a:spcAft>
              <a:buSzPts val="1400"/>
              <a:buFont typeface="Calibri"/>
              <a:buNone/>
            </a:pPr>
            <a:endParaRPr/>
          </a:p>
          <a:p>
            <a:pPr marL="0" lvl="0" indent="0" algn="l" rtl="0">
              <a:lnSpc>
                <a:spcPct val="100000"/>
              </a:lnSpc>
              <a:spcBef>
                <a:spcPts val="0"/>
              </a:spcBef>
              <a:spcAft>
                <a:spcPts val="0"/>
              </a:spcAft>
              <a:buSzPts val="1400"/>
              <a:buFont typeface="Calibri"/>
              <a:buNone/>
            </a:pPr>
            <a:endParaRPr/>
          </a:p>
        </p:txBody>
      </p:sp>
      <p:sp>
        <p:nvSpPr>
          <p:cNvPr id="341" name="Google Shape;34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p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u="sng" dirty="0"/>
              <a:t>Note for the trainer: this slide contains an animation</a:t>
            </a:r>
          </a:p>
          <a:p>
            <a:pPr marL="0" lvl="0" indent="0" algn="l" rtl="0">
              <a:lnSpc>
                <a:spcPct val="100000"/>
              </a:lnSpc>
              <a:spcBef>
                <a:spcPts val="0"/>
              </a:spcBef>
              <a:spcAft>
                <a:spcPts val="0"/>
              </a:spcAft>
              <a:buSzPts val="1400"/>
              <a:buNone/>
            </a:pPr>
            <a:r>
              <a:rPr lang="en-US" dirty="0"/>
              <a:t>The presented template has a compact version and a detailed version. The template is available as an appendix in the Handbook containing the GEAR methodology.</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Compact: This template focuses on the plan as being a plan of action. It is focused on the implementation. What should be done, by whom, and when? And how will the measure be evaluated to see if it gave the expected result? If this version of the template is used, the analysis that led to a measure being prioritized and put on the action plan also needs to be documented. Such, more detailed information about individual measures, like energy savings and profitability can then be presented separately. </a:t>
            </a:r>
          </a:p>
          <a:p>
            <a:pPr marL="0" lvl="0" indent="0" algn="l" rtl="0">
              <a:lnSpc>
                <a:spcPct val="100000"/>
              </a:lnSpc>
              <a:spcBef>
                <a:spcPts val="0"/>
              </a:spcBef>
              <a:spcAft>
                <a:spcPts val="0"/>
              </a:spcAft>
              <a:buClr>
                <a:schemeClr val="dk1"/>
              </a:buClr>
              <a:buSzPts val="1200"/>
              <a:buFont typeface="Calibri"/>
              <a:buNone/>
            </a:pPr>
            <a:endParaRPr lang="en-US" dirty="0"/>
          </a:p>
        </p:txBody>
      </p:sp>
      <p:sp>
        <p:nvSpPr>
          <p:cNvPr id="919" name="Google Shape;919;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i="1" u="sng"/>
              <a:t>Note for the trainer: this slide contains an animation</a:t>
            </a:r>
            <a:endParaRPr/>
          </a:p>
          <a:p>
            <a:pPr marL="0" lvl="0" indent="0" algn="l" rtl="0">
              <a:lnSpc>
                <a:spcPct val="100000"/>
              </a:lnSpc>
              <a:spcBef>
                <a:spcPts val="0"/>
              </a:spcBef>
              <a:spcAft>
                <a:spcPts val="0"/>
              </a:spcAft>
              <a:buSzPts val="1400"/>
              <a:buNone/>
            </a:pPr>
            <a:r>
              <a:rPr lang="nl-NL"/>
              <a:t>Detailed: This template contains all information from the compact version, but here you also have a possibility to add information about energy savings, emission reductions, costs and multiple benefits. This means that this template collects a lot of information in the same place. To get room to enter all information, it is probably necessary to copy the template to a spreadsheet, where the columns can be wider.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Clr>
                <a:schemeClr val="dk1"/>
              </a:buClr>
              <a:buSzPts val="1200"/>
              <a:buFont typeface="Calibri"/>
              <a:buNone/>
            </a:pPr>
            <a:endParaRPr/>
          </a:p>
        </p:txBody>
      </p:sp>
      <p:sp>
        <p:nvSpPr>
          <p:cNvPr id="933" name="Google Shape;93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u="sng" dirty="0"/>
              <a:t>Note for the trainer: The reported intervention represents just one example. Based on your experience it is possible to propose a different type of intervention. Alternatively, the exercise can be replaced with an exchange of experience between participants on creating an energy action plan or a discussion on the opportunities that the energy action plan can bring.</a:t>
            </a:r>
          </a:p>
          <a:p>
            <a:pPr marL="0" lvl="0" indent="0" algn="l" rtl="0">
              <a:lnSpc>
                <a:spcPct val="100000"/>
              </a:lnSpc>
              <a:spcBef>
                <a:spcPts val="0"/>
              </a:spcBef>
              <a:spcAft>
                <a:spcPts val="0"/>
              </a:spcAft>
              <a:buSzPts val="1400"/>
              <a:buNone/>
            </a:pPr>
            <a:endParaRPr lang="en-US" i="1" u="sng" dirty="0"/>
          </a:p>
          <a:p>
            <a:pPr marL="0" lvl="0" indent="0" algn="l" rtl="0">
              <a:lnSpc>
                <a:spcPct val="100000"/>
              </a:lnSpc>
              <a:spcBef>
                <a:spcPts val="0"/>
              </a:spcBef>
              <a:spcAft>
                <a:spcPts val="0"/>
              </a:spcAft>
              <a:buClr>
                <a:schemeClr val="dk1"/>
              </a:buClr>
              <a:buSzPts val="1100"/>
              <a:buFont typeface="Arial"/>
              <a:buNone/>
            </a:pPr>
            <a:r>
              <a:rPr lang="en-US" dirty="0"/>
              <a:t>Imagine that the Energy Team has decided to undertake an energy efficiency measure. One of the SMEs works in the logistics sector and has a large amount of square </a:t>
            </a:r>
            <a:r>
              <a:rPr lang="en-US" dirty="0" err="1"/>
              <a:t>metres</a:t>
            </a:r>
            <a:r>
              <a:rPr lang="en-US" dirty="0"/>
              <a:t> available to install photovoltaic panels and share the energy with the other SMEs in the Energy Team. The analysis of the business case showed that this is one of the best energy measures that could be applied.</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You, as a trusted partner, have to create the business plan. What are the steps to be taken, who is responsible and what is a feasible timeline for the project?</a:t>
            </a:r>
          </a:p>
          <a:p>
            <a:pPr marL="0" lvl="0" indent="0" algn="l" rtl="0">
              <a:lnSpc>
                <a:spcPct val="100000"/>
              </a:lnSpc>
              <a:spcBef>
                <a:spcPts val="0"/>
              </a:spcBef>
              <a:spcAft>
                <a:spcPts val="0"/>
              </a:spcAft>
              <a:buClr>
                <a:schemeClr val="dk1"/>
              </a:buClr>
              <a:buSzPts val="1200"/>
              <a:buFont typeface="Calibri"/>
              <a:buNone/>
            </a:pPr>
            <a:endParaRPr lang="en-US" dirty="0"/>
          </a:p>
        </p:txBody>
      </p:sp>
      <p:sp>
        <p:nvSpPr>
          <p:cNvPr id="943" name="Google Shape;943;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Once the first draft of the Energy Action Plan has been concluded, a key step will be the sharing within the Energy Team. This will require a moment of deepening and discussion of each point. You, as the Trusted Partner, play an important role in moderating the discussion and taking into account the opinions of the whole Energy Team.</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The final moment of the drafting of the action plan will be the agreement and approval of the whole energy team.</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Clr>
                <a:schemeClr val="dk1"/>
              </a:buClr>
              <a:buSzPts val="1200"/>
              <a:buFont typeface="Calibri"/>
              <a:buNone/>
            </a:pPr>
            <a:endParaRPr lang="en-US" dirty="0"/>
          </a:p>
        </p:txBody>
      </p:sp>
      <p:sp>
        <p:nvSpPr>
          <p:cNvPr id="956" name="Google Shape;95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5" name="Google Shape;131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nl-NL" i="1"/>
              <a:t>Note for the trainer: (…)</a:t>
            </a:r>
            <a:endParaRPr/>
          </a:p>
        </p:txBody>
      </p:sp>
      <p:sp>
        <p:nvSpPr>
          <p:cNvPr id="1316" name="Google Shape;1316;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44</a:t>
            </a:fld>
            <a:endParaRPr/>
          </a:p>
        </p:txBody>
      </p:sp>
    </p:spTree>
    <p:extLst>
      <p:ext uri="{BB962C8B-B14F-4D97-AF65-F5344CB8AC3E}">
        <p14:creationId xmlns:p14="http://schemas.microsoft.com/office/powerpoint/2010/main" val="17916553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Google Shape;967;p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nl-NL"/>
              <a:t>After Step C, we will focus right now on the following step: Commitment of essential SMEs</a:t>
            </a:r>
            <a:endParaRPr/>
          </a:p>
        </p:txBody>
      </p:sp>
      <p:sp>
        <p:nvSpPr>
          <p:cNvPr id="968" name="Google Shape;968;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p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a:t>The main objective of this step is to present the plan to other SMEs in the local SME collective energy and stimulate the to Join the collective action. Some collective energy projects only have a positive business case if a certain number of SMEs support the energy project.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Clr>
                <a:schemeClr val="dk1"/>
              </a:buClr>
              <a:buSzPts val="1200"/>
              <a:buFont typeface="Calibri"/>
              <a:buNone/>
            </a:pPr>
            <a:endParaRPr/>
          </a:p>
        </p:txBody>
      </p:sp>
      <p:sp>
        <p:nvSpPr>
          <p:cNvPr id="1017" name="Google Shape;101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err="1">
                <a:latin typeface="Calibri" panose="020F0502020204030204" pitchFamily="34" charset="0"/>
                <a:ea typeface="Century Gothic"/>
                <a:cs typeface="Calibri" panose="020F0502020204030204" pitchFamily="34" charset="0"/>
                <a:sym typeface="Century Gothic"/>
              </a:rPr>
              <a:t>Engaging</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the</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essential</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SMEs</a:t>
            </a:r>
            <a:r>
              <a:rPr lang="en-US" sz="1200" b="0" dirty="0">
                <a:latin typeface="Calibri" panose="020F0502020204030204" pitchFamily="34" charset="0"/>
                <a:ea typeface="Century Gothic"/>
                <a:cs typeface="Calibri" panose="020F0502020204030204" pitchFamily="34" charset="0"/>
                <a:sym typeface="Century Gothic"/>
              </a:rPr>
              <a:t> </a:t>
            </a:r>
            <a:r>
              <a:rPr lang="en-US" sz="1200" b="0" dirty="0" err="1">
                <a:latin typeface="Calibri" panose="020F0502020204030204" pitchFamily="34" charset="0"/>
                <a:ea typeface="Century Gothic"/>
                <a:cs typeface="Calibri" panose="020F0502020204030204" pitchFamily="34" charset="0"/>
                <a:sym typeface="Century Gothic"/>
              </a:rPr>
              <a:t>can</a:t>
            </a:r>
            <a:r>
              <a:rPr lang="en-US" sz="1200" b="0" dirty="0">
                <a:latin typeface="Calibri" panose="020F0502020204030204" pitchFamily="34" charset="0"/>
                <a:ea typeface="Century Gothic"/>
                <a:cs typeface="Calibri" panose="020F0502020204030204" pitchFamily="34" charset="0"/>
                <a:sym typeface="Century Gothic"/>
              </a:rPr>
              <a:t> </a:t>
            </a:r>
            <a:r>
              <a:rPr lang="en-US" sz="1200" b="0" dirty="0" err="1">
                <a:latin typeface="Calibri" panose="020F0502020204030204" pitchFamily="34" charset="0"/>
                <a:ea typeface="Century Gothic"/>
                <a:cs typeface="Calibri" panose="020F0502020204030204" pitchFamily="34" charset="0"/>
                <a:sym typeface="Century Gothic"/>
              </a:rPr>
              <a:t>be</a:t>
            </a:r>
            <a:r>
              <a:rPr lang="en-US" sz="1200" b="0" dirty="0">
                <a:latin typeface="Calibri" panose="020F0502020204030204" pitchFamily="34" charset="0"/>
                <a:ea typeface="Century Gothic"/>
                <a:cs typeface="Calibri" panose="020F0502020204030204" pitchFamily="34" charset="0"/>
                <a:sym typeface="Century Gothic"/>
              </a:rPr>
              <a:t> </a:t>
            </a:r>
            <a:r>
              <a:rPr lang="en-US" sz="1200" b="0" dirty="0" err="1">
                <a:latin typeface="Calibri" panose="020F0502020204030204" pitchFamily="34" charset="0"/>
                <a:ea typeface="Century Gothic"/>
                <a:cs typeface="Calibri" panose="020F0502020204030204" pitchFamily="34" charset="0"/>
                <a:sym typeface="Century Gothic"/>
              </a:rPr>
              <a:t>done</a:t>
            </a:r>
            <a:r>
              <a:rPr lang="en-US" sz="1200" b="0" dirty="0">
                <a:latin typeface="Calibri" panose="020F0502020204030204" pitchFamily="34" charset="0"/>
                <a:ea typeface="Century Gothic"/>
                <a:cs typeface="Calibri" panose="020F0502020204030204" pitchFamily="34" charset="0"/>
                <a:sym typeface="Century Gothic"/>
              </a:rPr>
              <a:t> by </a:t>
            </a:r>
            <a:r>
              <a:rPr lang="en-US" sz="1200" b="0" dirty="0" err="1">
                <a:latin typeface="Calibri" panose="020F0502020204030204" pitchFamily="34" charset="0"/>
                <a:ea typeface="Century Gothic"/>
                <a:cs typeface="Calibri" panose="020F0502020204030204" pitchFamily="34" charset="0"/>
                <a:sym typeface="Century Gothic"/>
              </a:rPr>
              <a:t>the</a:t>
            </a:r>
            <a:r>
              <a:rPr lang="en-US" sz="1200" b="0" dirty="0">
                <a:latin typeface="Calibri" panose="020F0502020204030204" pitchFamily="34" charset="0"/>
                <a:ea typeface="Century Gothic"/>
                <a:cs typeface="Calibri" panose="020F0502020204030204" pitchFamily="34" charset="0"/>
                <a:sym typeface="Century Gothic"/>
              </a:rPr>
              <a:t> </a:t>
            </a:r>
            <a:r>
              <a:rPr lang="en-US" sz="1200" b="0" dirty="0" err="1">
                <a:latin typeface="Calibri" panose="020F0502020204030204" pitchFamily="34" charset="0"/>
                <a:ea typeface="Century Gothic"/>
                <a:cs typeface="Calibri" panose="020F0502020204030204" pitchFamily="34" charset="0"/>
                <a:sym typeface="Century Gothic"/>
              </a:rPr>
              <a:t>following</a:t>
            </a:r>
            <a:r>
              <a:rPr lang="en-US" sz="1200" b="0" dirty="0">
                <a:latin typeface="Calibri" panose="020F0502020204030204" pitchFamily="34" charset="0"/>
                <a:ea typeface="Century Gothic"/>
                <a:cs typeface="Calibri" panose="020F0502020204030204" pitchFamily="34" charset="0"/>
                <a:sym typeface="Century Gothic"/>
              </a:rPr>
              <a:t> </a:t>
            </a:r>
            <a:r>
              <a:rPr lang="en-US" dirty="0">
                <a:latin typeface="Calibri" panose="020F0502020204030204" pitchFamily="34" charset="0"/>
                <a:ea typeface="Century Gothic"/>
                <a:cs typeface="Calibri" panose="020F0502020204030204" pitchFamily="34" charset="0"/>
                <a:sym typeface="Century Gothic"/>
              </a:rPr>
              <a:t>3</a:t>
            </a:r>
            <a:r>
              <a:rPr lang="en-US" sz="1200" b="0" dirty="0">
                <a:latin typeface="Calibri" panose="020F0502020204030204" pitchFamily="34" charset="0"/>
                <a:ea typeface="Century Gothic"/>
                <a:cs typeface="Calibri" panose="020F0502020204030204" pitchFamily="34" charset="0"/>
                <a:sym typeface="Century Gothic"/>
              </a:rPr>
              <a:t> steps:</a:t>
            </a:r>
            <a:endParaRPr lang="en-US" dirty="0">
              <a:latin typeface="Calibri" panose="020F0502020204030204" pitchFamily="34" charset="0"/>
              <a:cs typeface="Calibri" panose="020F0502020204030204" pitchFamily="34" charset="0"/>
            </a:endParaRPr>
          </a:p>
          <a:p>
            <a:pPr marL="342900" lvl="0" indent="-342900" algn="l" rtl="0">
              <a:lnSpc>
                <a:spcPct val="100000"/>
              </a:lnSpc>
              <a:spcBef>
                <a:spcPts val="0"/>
              </a:spcBef>
              <a:spcAft>
                <a:spcPts val="0"/>
              </a:spcAft>
              <a:buClr>
                <a:schemeClr val="dk1"/>
              </a:buClr>
              <a:buSzPts val="1200"/>
              <a:buFont typeface="Century Gothic"/>
              <a:buAutoNum type="arabicPeriod"/>
            </a:pPr>
            <a:r>
              <a:rPr lang="en-US" dirty="0" err="1">
                <a:latin typeface="Calibri" panose="020F0502020204030204" pitchFamily="34" charset="0"/>
                <a:ea typeface="Century Gothic"/>
                <a:cs typeface="Calibri" panose="020F0502020204030204" pitchFamily="34" charset="0"/>
                <a:sym typeface="Century Gothic"/>
              </a:rPr>
              <a:t>Explain</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the</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idea</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to</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other</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SMEs</a:t>
            </a:r>
            <a:endParaRPr lang="en-US" dirty="0">
              <a:latin typeface="Calibri" panose="020F0502020204030204" pitchFamily="34" charset="0"/>
              <a:cs typeface="Calibri" panose="020F0502020204030204" pitchFamily="34" charset="0"/>
            </a:endParaRPr>
          </a:p>
          <a:p>
            <a:pPr marL="342900" lvl="0" indent="-342900" algn="l" rtl="0">
              <a:lnSpc>
                <a:spcPct val="100000"/>
              </a:lnSpc>
              <a:spcBef>
                <a:spcPts val="0"/>
              </a:spcBef>
              <a:spcAft>
                <a:spcPts val="0"/>
              </a:spcAft>
              <a:buClr>
                <a:schemeClr val="dk1"/>
              </a:buClr>
              <a:buSzPts val="1200"/>
              <a:buFont typeface="Century Gothic"/>
              <a:buAutoNum type="arabicPeriod"/>
            </a:pPr>
            <a:r>
              <a:rPr lang="en-US" dirty="0" err="1">
                <a:latin typeface="Calibri" panose="020F0502020204030204" pitchFamily="34" charset="0"/>
                <a:ea typeface="Century Gothic"/>
                <a:cs typeface="Calibri" panose="020F0502020204030204" pitchFamily="34" charset="0"/>
                <a:sym typeface="Century Gothic"/>
              </a:rPr>
              <a:t>Conduct</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additional</a:t>
            </a:r>
            <a:r>
              <a:rPr lang="en-US" dirty="0">
                <a:latin typeface="Calibri" panose="020F0502020204030204" pitchFamily="34" charset="0"/>
                <a:ea typeface="Century Gothic"/>
                <a:cs typeface="Calibri" panose="020F0502020204030204" pitchFamily="34" charset="0"/>
                <a:sym typeface="Century Gothic"/>
              </a:rPr>
              <a:t> energy scans </a:t>
            </a:r>
            <a:r>
              <a:rPr lang="en-US" dirty="0" err="1">
                <a:latin typeface="Calibri" panose="020F0502020204030204" pitchFamily="34" charset="0"/>
                <a:ea typeface="Century Gothic"/>
                <a:cs typeface="Calibri" panose="020F0502020204030204" pitchFamily="34" charset="0"/>
                <a:sym typeface="Century Gothic"/>
              </a:rPr>
              <a:t>and</a:t>
            </a:r>
            <a:r>
              <a:rPr lang="en-US" dirty="0">
                <a:latin typeface="Calibri" panose="020F0502020204030204" pitchFamily="34" charset="0"/>
                <a:ea typeface="Century Gothic"/>
                <a:cs typeface="Calibri" panose="020F0502020204030204" pitchFamily="34" charset="0"/>
                <a:sym typeface="Century Gothic"/>
              </a:rPr>
              <a:t> audit at </a:t>
            </a:r>
            <a:r>
              <a:rPr lang="en-US" dirty="0" err="1">
                <a:latin typeface="Calibri" panose="020F0502020204030204" pitchFamily="34" charset="0"/>
                <a:ea typeface="Century Gothic"/>
                <a:cs typeface="Calibri" panose="020F0502020204030204" pitchFamily="34" charset="0"/>
                <a:sym typeface="Century Gothic"/>
              </a:rPr>
              <a:t>SMEs</a:t>
            </a:r>
            <a:endParaRPr lang="en-US" dirty="0">
              <a:latin typeface="Calibri" panose="020F0502020204030204" pitchFamily="34" charset="0"/>
              <a:cs typeface="Calibri" panose="020F0502020204030204" pitchFamily="34" charset="0"/>
            </a:endParaRPr>
          </a:p>
          <a:p>
            <a:pPr marL="342900" lvl="0" indent="-342900" algn="l" rtl="0">
              <a:lnSpc>
                <a:spcPct val="100000"/>
              </a:lnSpc>
              <a:spcBef>
                <a:spcPts val="0"/>
              </a:spcBef>
              <a:spcAft>
                <a:spcPts val="0"/>
              </a:spcAft>
              <a:buClr>
                <a:schemeClr val="dk1"/>
              </a:buClr>
              <a:buSzPts val="1200"/>
              <a:buFont typeface="Century Gothic"/>
              <a:buAutoNum type="arabicPeriod"/>
            </a:pPr>
            <a:r>
              <a:rPr lang="en-US" dirty="0" err="1">
                <a:latin typeface="Calibri" panose="020F0502020204030204" pitchFamily="34" charset="0"/>
                <a:ea typeface="Century Gothic"/>
                <a:cs typeface="Calibri" panose="020F0502020204030204" pitchFamily="34" charset="0"/>
                <a:sym typeface="Century Gothic"/>
              </a:rPr>
              <a:t>Engage</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enough</a:t>
            </a:r>
            <a:r>
              <a:rPr lang="en-US" dirty="0">
                <a:latin typeface="Calibri" panose="020F0502020204030204" pitchFamily="34" charset="0"/>
                <a:ea typeface="Century Gothic"/>
                <a:cs typeface="Calibri" panose="020F0502020204030204" pitchFamily="34" charset="0"/>
                <a:sym typeface="Century Gothic"/>
              </a:rPr>
              <a:t> </a:t>
            </a:r>
            <a:r>
              <a:rPr lang="en-US" dirty="0" err="1">
                <a:latin typeface="Calibri" panose="020F0502020204030204" pitchFamily="34" charset="0"/>
                <a:ea typeface="Century Gothic"/>
                <a:cs typeface="Calibri" panose="020F0502020204030204" pitchFamily="34" charset="0"/>
                <a:sym typeface="Century Gothic"/>
              </a:rPr>
              <a:t>SMEs</a:t>
            </a:r>
            <a:r>
              <a:rPr lang="en-US" dirty="0">
                <a:latin typeface="Calibri" panose="020F0502020204030204" pitchFamily="34" charset="0"/>
                <a:ea typeface="Century Gothic"/>
                <a:cs typeface="Calibri" panose="020F0502020204030204" pitchFamily="34" charset="0"/>
                <a:sym typeface="Century Gothic"/>
              </a:rPr>
              <a:t>.</a:t>
            </a:r>
            <a:endParaRPr lang="en-US"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200"/>
              <a:buFont typeface="Calibri"/>
              <a:buNone/>
            </a:pPr>
            <a:endParaRPr lang="en-US"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200"/>
              <a:buFont typeface="Calibri"/>
              <a:buNone/>
            </a:pPr>
            <a:r>
              <a:rPr lang="en-US" dirty="0" err="1">
                <a:latin typeface="Calibri" panose="020F0502020204030204" pitchFamily="34" charset="0"/>
                <a:cs typeface="Calibri" panose="020F0502020204030204" pitchFamily="34" charset="0"/>
              </a:rPr>
              <a:t>Together</a:t>
            </a:r>
            <a:r>
              <a:rPr lang="en-US" dirty="0">
                <a:latin typeface="Calibri" panose="020F0502020204030204" pitchFamily="34" charset="0"/>
                <a:cs typeface="Calibri" panose="020F0502020204030204" pitchFamily="34" charset="0"/>
              </a:rPr>
              <a:t> we </a:t>
            </a:r>
            <a:r>
              <a:rPr lang="en-US" dirty="0" err="1">
                <a:latin typeface="Calibri" panose="020F0502020204030204" pitchFamily="34" charset="0"/>
                <a:cs typeface="Calibri" panose="020F0502020204030204" pitchFamily="34" charset="0"/>
              </a:rPr>
              <a:t>will</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dive</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into</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this</a:t>
            </a:r>
            <a:r>
              <a:rPr lang="en-US" dirty="0">
                <a:latin typeface="Calibri" panose="020F0502020204030204" pitchFamily="34" charset="0"/>
                <a:cs typeface="Calibri" panose="020F0502020204030204" pitchFamily="34" charset="0"/>
              </a:rPr>
              <a:t> step. </a:t>
            </a:r>
          </a:p>
          <a:p>
            <a:pPr marL="0" lvl="0" indent="0" algn="l" rtl="0">
              <a:lnSpc>
                <a:spcPct val="100000"/>
              </a:lnSpc>
              <a:spcBef>
                <a:spcPts val="0"/>
              </a:spcBef>
              <a:spcAft>
                <a:spcPts val="0"/>
              </a:spcAft>
              <a:buClr>
                <a:schemeClr val="dk1"/>
              </a:buClr>
              <a:buSzPts val="1200"/>
              <a:buFont typeface="Calibri"/>
              <a:buNone/>
            </a:pPr>
            <a:endParaRPr/>
          </a:p>
        </p:txBody>
      </p:sp>
      <p:sp>
        <p:nvSpPr>
          <p:cNvPr id="1037" name="Google Shape;1037;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p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dirty="0">
                <a:latin typeface="Calibri" panose="020F0502020204030204" pitchFamily="34" charset="0"/>
                <a:ea typeface="Century Gothic"/>
                <a:cs typeface="Calibri" panose="020F0502020204030204" pitchFamily="34" charset="0"/>
                <a:sym typeface="Century Gothic"/>
              </a:rPr>
              <a:t>You, as a Trusted Partner, have direct contact with SMEs and know your collective. In this step you can support the Energy Team to organize an event in which the project will be presented by the Energy Team. </a:t>
            </a:r>
          </a:p>
          <a:p>
            <a:pPr marL="0" lvl="0" indent="0" algn="l" rtl="0">
              <a:lnSpc>
                <a:spcPct val="100000"/>
              </a:lnSpc>
              <a:spcBef>
                <a:spcPts val="0"/>
              </a:spcBef>
              <a:spcAft>
                <a:spcPts val="0"/>
              </a:spcAft>
              <a:buClr>
                <a:schemeClr val="dk1"/>
              </a:buClr>
              <a:buSzPts val="1200"/>
              <a:buFont typeface="Calibri"/>
              <a:buNone/>
            </a:pPr>
            <a:br>
              <a:rPr lang="en-US" dirty="0">
                <a:latin typeface="Calibri" panose="020F0502020204030204" pitchFamily="34" charset="0"/>
                <a:ea typeface="Century Gothic"/>
                <a:cs typeface="Calibri" panose="020F0502020204030204" pitchFamily="34" charset="0"/>
                <a:sym typeface="Century Gothic"/>
              </a:rPr>
            </a:br>
            <a:r>
              <a:rPr lang="en-US" dirty="0">
                <a:latin typeface="Calibri" panose="020F0502020204030204" pitchFamily="34" charset="0"/>
                <a:ea typeface="Century Gothic"/>
                <a:cs typeface="Calibri" panose="020F0502020204030204" pitchFamily="34" charset="0"/>
                <a:sym typeface="Century Gothic"/>
              </a:rPr>
              <a:t>Thanks to the knowledge of the companies in the collective, together with the energy team you can decide on the best strategy for engaging SMEs For example, whether the event is better done online or in person, whether it is necessary to divide the companies' presence according to sector or company size, etc.</a:t>
            </a:r>
          </a:p>
          <a:p>
            <a:pPr marL="0" lvl="0" indent="0" algn="l" rtl="0">
              <a:lnSpc>
                <a:spcPct val="100000"/>
              </a:lnSpc>
              <a:spcBef>
                <a:spcPts val="0"/>
              </a:spcBef>
              <a:spcAft>
                <a:spcPts val="0"/>
              </a:spcAft>
              <a:buClr>
                <a:schemeClr val="dk1"/>
              </a:buClr>
              <a:buSzPts val="1200"/>
              <a:buFont typeface="Calibri"/>
              <a:buNone/>
            </a:pPr>
            <a:endParaRPr lang="en-US" dirty="0">
              <a:latin typeface="Calibri" panose="020F0502020204030204" pitchFamily="34" charset="0"/>
              <a:ea typeface="Century Gothic"/>
              <a:cs typeface="Calibri" panose="020F0502020204030204" pitchFamily="34" charset="0"/>
              <a:sym typeface="Century Gothic"/>
            </a:endParaRPr>
          </a:p>
          <a:p>
            <a:pPr marL="0" lvl="0" indent="0" algn="l" rtl="0">
              <a:lnSpc>
                <a:spcPct val="100000"/>
              </a:lnSpc>
              <a:spcBef>
                <a:spcPts val="0"/>
              </a:spcBef>
              <a:spcAft>
                <a:spcPts val="0"/>
              </a:spcAft>
              <a:buClr>
                <a:schemeClr val="dk1"/>
              </a:buClr>
              <a:buSzPts val="1200"/>
              <a:buFont typeface="Calibri"/>
              <a:buNone/>
            </a:pPr>
            <a:r>
              <a:rPr lang="en-US" dirty="0">
                <a:latin typeface="Calibri" panose="020F0502020204030204" pitchFamily="34" charset="0"/>
                <a:ea typeface="Century Gothic"/>
                <a:cs typeface="Calibri" panose="020F0502020204030204" pitchFamily="34" charset="0"/>
                <a:sym typeface="Century Gothic"/>
              </a:rPr>
              <a:t>Once you have engaged the SMEs for the event, you and the Energy Team can consider the best strategy for sharing the plan with the other companies. Knowing the drivers of the companies within the collective, you can try to use them for the conversation, which can then focus more on the environmental benefits of the collective energy efficiency project, or the multiple benefits or cost savings of the project. </a:t>
            </a:r>
            <a:endParaRPr lang="en-US" dirty="0">
              <a:latin typeface="Calibri" panose="020F0502020204030204" pitchFamily="34" charset="0"/>
              <a:cs typeface="Calibri" panose="020F0502020204030204" pitchFamily="34" charset="0"/>
            </a:endParaRPr>
          </a:p>
        </p:txBody>
      </p:sp>
      <p:sp>
        <p:nvSpPr>
          <p:cNvPr id="1044" name="Google Shape;1044;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latin typeface="Calibri" panose="020F0502020204030204" pitchFamily="34" charset="0"/>
                <a:ea typeface="Century Gothic"/>
                <a:cs typeface="Calibri" panose="020F0502020204030204" pitchFamily="34" charset="0"/>
                <a:sym typeface="Century Gothic"/>
              </a:rPr>
              <a:t>Following the sharing of the plan with the other companies participating in the collective, interest may arise in some of them and there will be a willingness to participate in the collective energy efficiency project.</a:t>
            </a:r>
          </a:p>
          <a:p>
            <a:pPr marL="0" lvl="0" indent="0" algn="l" rtl="0">
              <a:lnSpc>
                <a:spcPct val="100000"/>
              </a:lnSpc>
              <a:spcBef>
                <a:spcPts val="0"/>
              </a:spcBef>
              <a:spcAft>
                <a:spcPts val="0"/>
              </a:spcAft>
              <a:buClr>
                <a:schemeClr val="dk1"/>
              </a:buClr>
              <a:buSzPts val="1100"/>
              <a:buFont typeface="Arial"/>
              <a:buNone/>
            </a:pPr>
            <a:endParaRPr lang="en-US" dirty="0">
              <a:latin typeface="Calibri" panose="020F0502020204030204" pitchFamily="34" charset="0"/>
              <a:ea typeface="Century Gothic"/>
              <a:cs typeface="Calibri" panose="020F0502020204030204" pitchFamily="34" charset="0"/>
              <a:sym typeface="Century Gothic"/>
            </a:endParaRPr>
          </a:p>
          <a:p>
            <a:pPr marL="0" lvl="0" indent="0" algn="l" rtl="0">
              <a:lnSpc>
                <a:spcPct val="100000"/>
              </a:lnSpc>
              <a:spcBef>
                <a:spcPts val="0"/>
              </a:spcBef>
              <a:spcAft>
                <a:spcPts val="0"/>
              </a:spcAft>
              <a:buClr>
                <a:schemeClr val="dk1"/>
              </a:buClr>
              <a:buSzPts val="1100"/>
              <a:buFont typeface="Arial"/>
              <a:buNone/>
            </a:pPr>
            <a:r>
              <a:rPr lang="en-US" dirty="0">
                <a:latin typeface="Calibri" panose="020F0502020204030204" pitchFamily="34" charset="0"/>
                <a:ea typeface="Century Gothic"/>
                <a:cs typeface="Calibri" panose="020F0502020204030204" pitchFamily="34" charset="0"/>
                <a:sym typeface="Century Gothic"/>
              </a:rPr>
              <a:t>In this case it will be necessary to carry out an energy scan in these companies in case of purchasing services or energy carriers collectively. For collective energy efficiency projects, which involve a high degree of complexity (e.g. using heat recovery from a company), it is important to conduct a full energy audit to correctly size the plant and update the business plan.</a:t>
            </a:r>
          </a:p>
          <a:p>
            <a:pPr marL="0" lvl="0" indent="0" algn="l" rtl="0">
              <a:lnSpc>
                <a:spcPct val="100000"/>
              </a:lnSpc>
              <a:spcBef>
                <a:spcPts val="0"/>
              </a:spcBef>
              <a:spcAft>
                <a:spcPts val="0"/>
              </a:spcAft>
              <a:buClr>
                <a:schemeClr val="dk1"/>
              </a:buClr>
              <a:buSzPts val="1200"/>
              <a:buFont typeface="Calibri"/>
              <a:buNone/>
            </a:pPr>
            <a:endParaRPr>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200"/>
              <a:buFont typeface="Calibri"/>
              <a:buNone/>
            </a:pPr>
            <a:endParaRPr/>
          </a:p>
        </p:txBody>
      </p:sp>
      <p:sp>
        <p:nvSpPr>
          <p:cNvPr id="1055" name="Google Shape;1055;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i="1" u="sng" noProof="0" dirty="0"/>
              <a:t>Instructions to trainer</a:t>
            </a:r>
            <a:r>
              <a:rPr lang="en-US" i="1" u="none" noProof="0" dirty="0"/>
              <a:t>: you can start here by asking who took part in the first unit, and if they were organized separately. </a:t>
            </a:r>
            <a:endParaRPr lang="en-US" u="none" noProof="0" dirty="0"/>
          </a:p>
        </p:txBody>
      </p:sp>
      <p:sp>
        <p:nvSpPr>
          <p:cNvPr id="354" name="Google Shape;35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nl-NL"/>
              <a:t>Following the inclusion of other companies in the energy project, it may be considered to update the energy action plan, if necessary, and have it signed by all companies involved in the project.</a:t>
            </a:r>
            <a:endParaRPr/>
          </a:p>
        </p:txBody>
      </p:sp>
      <p:sp>
        <p:nvSpPr>
          <p:cNvPr id="1071" name="Google Shape;1071;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g10c31af523f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i="1" u="sng" noProof="0" dirty="0">
                <a:latin typeface="Calibri" panose="020F0502020204030204" pitchFamily="34" charset="0"/>
                <a:cs typeface="Calibri" panose="020F0502020204030204" pitchFamily="34" charset="0"/>
              </a:rPr>
              <a:t>Note to the trainer:</a:t>
            </a:r>
            <a:r>
              <a:rPr lang="en-US" i="1" u="none" noProof="0" dirty="0">
                <a:latin typeface="Calibri" panose="020F0502020204030204" pitchFamily="34" charset="0"/>
                <a:cs typeface="Calibri" panose="020F0502020204030204" pitchFamily="34" charset="0"/>
              </a:rPr>
              <a:t> On the GEAR@SME platform, more examples of best practices in various countries can be found. Please include the examples here that suit your audience best.</a:t>
            </a:r>
            <a:endParaRPr lang="en-US" noProof="0"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400"/>
              <a:buFont typeface="Calibri"/>
              <a:buNone/>
            </a:pPr>
            <a:endParaRPr lang="en-US" noProof="0" dirty="0">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en-US" noProof="0" dirty="0">
                <a:latin typeface="Calibri" panose="020F0502020204030204" pitchFamily="34" charset="0"/>
                <a:ea typeface="Arial"/>
                <a:cs typeface="Calibri" panose="020F0502020204030204" pitchFamily="34" charset="0"/>
                <a:sym typeface="Arial"/>
              </a:rPr>
              <a:t>In the municipality of </a:t>
            </a:r>
            <a:r>
              <a:rPr lang="en-US" noProof="0" dirty="0" err="1">
                <a:latin typeface="Calibri" panose="020F0502020204030204" pitchFamily="34" charset="0"/>
                <a:ea typeface="Arial"/>
                <a:cs typeface="Calibri" panose="020F0502020204030204" pitchFamily="34" charset="0"/>
                <a:sym typeface="Arial"/>
              </a:rPr>
              <a:t>Melpignano</a:t>
            </a:r>
            <a:r>
              <a:rPr lang="en-US" noProof="0" dirty="0">
                <a:latin typeface="Calibri" panose="020F0502020204030204" pitchFamily="34" charset="0"/>
                <a:ea typeface="Arial"/>
                <a:cs typeface="Calibri" panose="020F0502020204030204" pitchFamily="34" charset="0"/>
                <a:sym typeface="Arial"/>
              </a:rPr>
              <a:t> (LE), a small town with less than 2,500 inhabitants, in the province of Lecce, thanks to the will of the citizens and the Administration itself, the "Community Cooperative" was born.</a:t>
            </a:r>
          </a:p>
          <a:p>
            <a:pPr marL="0" lvl="0" indent="0" algn="l" rtl="0">
              <a:spcBef>
                <a:spcPts val="0"/>
              </a:spcBef>
              <a:spcAft>
                <a:spcPts val="0"/>
              </a:spcAft>
              <a:buNone/>
            </a:pPr>
            <a:endParaRPr lang="en-US" noProof="0" dirty="0">
              <a:latin typeface="Calibri" panose="020F0502020204030204" pitchFamily="34" charset="0"/>
              <a:ea typeface="Arial"/>
              <a:cs typeface="Calibri" panose="020F0502020204030204" pitchFamily="34" charset="0"/>
              <a:sym typeface="Arial"/>
            </a:endParaRPr>
          </a:p>
          <a:p>
            <a:pPr marL="0" lvl="0" indent="0" algn="l" rtl="0">
              <a:spcBef>
                <a:spcPts val="0"/>
              </a:spcBef>
              <a:spcAft>
                <a:spcPts val="0"/>
              </a:spcAft>
              <a:buNone/>
            </a:pPr>
            <a:r>
              <a:rPr lang="en-US" noProof="0" dirty="0">
                <a:latin typeface="Calibri" panose="020F0502020204030204" pitchFamily="34" charset="0"/>
                <a:ea typeface="Arial"/>
                <a:cs typeface="Calibri" panose="020F0502020204030204" pitchFamily="34" charset="0"/>
                <a:sym typeface="Arial"/>
              </a:rPr>
              <a:t>"Community Cooperative" is a new socio-economic infrastructure in the area made up of members-citizens-users, with the initial goal of creating a widespread network of photovoltaic systems on the roofs of homes, businesses and public buildings.</a:t>
            </a:r>
            <a:endParaRPr lang="en-US" noProof="0"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400"/>
              <a:buFont typeface="Calibri"/>
              <a:buNone/>
            </a:pPr>
            <a:endParaRPr/>
          </a:p>
        </p:txBody>
      </p:sp>
      <p:sp>
        <p:nvSpPr>
          <p:cNvPr id="1084" name="Google Shape;1084;g10c31af523f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Google Shape;1097;g10c31af523f_1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lang="en-US"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"Community Cooperative" can be defined as the </a:t>
            </a:r>
            <a:r>
              <a:rPr lang="en-US" b="1" dirty="0">
                <a:solidFill>
                  <a:srgbClr val="595858"/>
                </a:solidFill>
                <a:highlight>
                  <a:srgbClr val="FFFFFF"/>
                </a:highlight>
                <a:latin typeface="Calibri" panose="020F0502020204030204" pitchFamily="34" charset="0"/>
                <a:ea typeface="Arial"/>
                <a:cs typeface="Calibri" panose="020F0502020204030204" pitchFamily="34" charset="0"/>
                <a:sym typeface="Arial"/>
              </a:rPr>
              <a:t>energy team</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and the administration itself has had the role of </a:t>
            </a:r>
            <a:r>
              <a:rPr lang="en-US" b="1" dirty="0">
                <a:solidFill>
                  <a:srgbClr val="595858"/>
                </a:solidFill>
                <a:highlight>
                  <a:srgbClr val="FFFFFF"/>
                </a:highlight>
                <a:latin typeface="Calibri" panose="020F0502020204030204" pitchFamily="34" charset="0"/>
                <a:ea typeface="Arial"/>
                <a:cs typeface="Calibri" panose="020F0502020204030204" pitchFamily="34" charset="0"/>
                <a:sym typeface="Arial"/>
              </a:rPr>
              <a:t>Project Leader</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guiding the realization of the project.</a:t>
            </a:r>
          </a:p>
          <a:p>
            <a:pPr marL="0" lvl="0" indent="0" algn="l" rtl="0">
              <a:lnSpc>
                <a:spcPct val="100000"/>
              </a:lnSpc>
              <a:spcBef>
                <a:spcPts val="0"/>
              </a:spcBef>
              <a:spcAft>
                <a:spcPts val="0"/>
              </a:spcAft>
              <a:buClr>
                <a:schemeClr val="dk1"/>
              </a:buClr>
              <a:buSzPts val="1100"/>
              <a:buFont typeface="Arial"/>
              <a:buNone/>
            </a:pPr>
            <a:endPar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"Community Cooperatives" are structures, legally constituted, open to the participation of all citizens. </a:t>
            </a:r>
          </a:p>
          <a:p>
            <a:pPr marL="0" lvl="0" indent="0" algn="l" rtl="0">
              <a:lnSpc>
                <a:spcPct val="100000"/>
              </a:lnSpc>
              <a:spcBef>
                <a:spcPts val="0"/>
              </a:spcBef>
              <a:spcAft>
                <a:spcPts val="0"/>
              </a:spcAft>
              <a:buClr>
                <a:schemeClr val="dk1"/>
              </a:buClr>
              <a:buSzPts val="1100"/>
              <a:buFont typeface="Arial"/>
              <a:buNone/>
            </a:pPr>
            <a:endPar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endParaRPr>
          </a:p>
          <a:p>
            <a:pPr marL="0" lvl="0" indent="0" algn="l" rtl="0">
              <a:lnSpc>
                <a:spcPct val="100000"/>
              </a:lnSpc>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peculiarity of the Community Cooperative of </a:t>
            </a:r>
            <a:r>
              <a:rPr lang="en-US" dirty="0" err="1">
                <a:solidFill>
                  <a:srgbClr val="595858"/>
                </a:solidFill>
                <a:highlight>
                  <a:srgbClr val="FFFFFF"/>
                </a:highlight>
                <a:latin typeface="Calibri" panose="020F0502020204030204" pitchFamily="34" charset="0"/>
                <a:ea typeface="Arial"/>
                <a:cs typeface="Calibri" panose="020F0502020204030204" pitchFamily="34" charset="0"/>
                <a:sym typeface="Arial"/>
              </a:rPr>
              <a:t>Melpignano</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the first experiment of this kind in Italy of cooperative limited liability company, is to be formed by members-citizens-users, with the initial objective of creating a widespread network of photovoltaic systems on the roofs of houses, businesses and public buildings.</a:t>
            </a:r>
          </a:p>
          <a:p>
            <a:pPr marL="0" lvl="0" indent="0" algn="l" rtl="0">
              <a:lnSpc>
                <a:spcPct val="100000"/>
              </a:lnSpc>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energy efficiency intervention to be carried out had already been hypothesized by the Energy Team and the Project Leader. </a:t>
            </a:r>
          </a:p>
          <a:p>
            <a:pPr marL="0" lvl="0" indent="0" algn="l" rtl="0">
              <a:lnSpc>
                <a:spcPct val="100000"/>
              </a:lnSpc>
              <a:spcBef>
                <a:spcPts val="0"/>
              </a:spcBef>
              <a:spcAft>
                <a:spcPts val="0"/>
              </a:spcAft>
              <a:buClr>
                <a:schemeClr val="dk1"/>
              </a:buClr>
              <a:buSzPts val="1100"/>
              <a:buFont typeface="Arial"/>
              <a:buNone/>
            </a:pPr>
            <a:endParaRPr lang="en-US" sz="1150" dirty="0">
              <a:solidFill>
                <a:srgbClr val="595858"/>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Calibri"/>
              <a:buNone/>
            </a:pPr>
            <a:endParaRPr sz="1150">
              <a:solidFill>
                <a:srgbClr val="595858"/>
              </a:solidFill>
              <a:highlight>
                <a:srgbClr val="FFFFFF"/>
              </a:highlight>
              <a:latin typeface="Arial"/>
              <a:ea typeface="Arial"/>
              <a:cs typeface="Arial"/>
              <a:sym typeface="Arial"/>
            </a:endParaRPr>
          </a:p>
        </p:txBody>
      </p:sp>
      <p:sp>
        <p:nvSpPr>
          <p:cNvPr id="1098" name="Google Shape;1098;g10c31af523f_1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0c31af523f_1_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initial will was followed by a feasibility study drawn up by the Municipality of </a:t>
            </a:r>
            <a:r>
              <a:rPr lang="en-US" dirty="0" err="1">
                <a:solidFill>
                  <a:srgbClr val="595858"/>
                </a:solidFill>
                <a:highlight>
                  <a:srgbClr val="FFFFFF"/>
                </a:highlight>
                <a:latin typeface="Calibri" panose="020F0502020204030204" pitchFamily="34" charset="0"/>
                <a:ea typeface="Arial"/>
                <a:cs typeface="Calibri" panose="020F0502020204030204" pitchFamily="34" charset="0"/>
                <a:sym typeface="Arial"/>
              </a:rPr>
              <a:t>Melpignano</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in collaboration with the Department of Innovation Engineering of the University of Salento and the "</a:t>
            </a:r>
            <a:r>
              <a:rPr lang="en-US" dirty="0" err="1">
                <a:solidFill>
                  <a:srgbClr val="595858"/>
                </a:solidFill>
                <a:highlight>
                  <a:srgbClr val="FFFFFF"/>
                </a:highlight>
                <a:latin typeface="Calibri" panose="020F0502020204030204" pitchFamily="34" charset="0"/>
                <a:ea typeface="Arial"/>
                <a:cs typeface="Calibri" panose="020F0502020204030204" pitchFamily="34" charset="0"/>
                <a:sym typeface="Arial"/>
              </a:rPr>
              <a:t>Cooperativa</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a:t>
            </a:r>
            <a:r>
              <a:rPr lang="en-US" dirty="0" err="1">
                <a:solidFill>
                  <a:srgbClr val="595858"/>
                </a:solidFill>
                <a:highlight>
                  <a:srgbClr val="FFFFFF"/>
                </a:highlight>
                <a:latin typeface="Calibri" panose="020F0502020204030204" pitchFamily="34" charset="0"/>
                <a:ea typeface="Arial"/>
                <a:cs typeface="Calibri" panose="020F0502020204030204" pitchFamily="34" charset="0"/>
                <a:sym typeface="Arial"/>
              </a:rPr>
              <a:t>Sociale</a:t>
            </a: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 Officine Creative di Lecce". The feasibility study showed that in the country as many as 180 households had a terrace suitable for the installation of a photovoltaic system. A further step was to promote the project within the community in order to involve other users (citizens or SMEs) interested in the project.</a:t>
            </a:r>
          </a:p>
          <a:p>
            <a:pPr marL="0" lvl="0" indent="0" algn="l" rtl="0">
              <a:spcBef>
                <a:spcPts val="0"/>
              </a:spcBef>
              <a:spcAft>
                <a:spcPts val="0"/>
              </a:spcAft>
              <a:buClr>
                <a:schemeClr val="dk1"/>
              </a:buClr>
              <a:buSzPts val="1100"/>
              <a:buFont typeface="Arial"/>
              <a:buNone/>
            </a:pPr>
            <a:endPar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endParaRPr>
          </a:p>
          <a:p>
            <a:pPr marL="0" lvl="0" indent="0" algn="l" rtl="0">
              <a:spcBef>
                <a:spcPts val="0"/>
              </a:spcBef>
              <a:spcAft>
                <a:spcPts val="0"/>
              </a:spcAft>
              <a:buClr>
                <a:schemeClr val="dk1"/>
              </a:buClr>
              <a:buSzPts val="1100"/>
              <a:buFont typeface="Arial"/>
              <a:buNone/>
            </a:pPr>
            <a:r>
              <a:rPr lang="en-US" dirty="0">
                <a:solidFill>
                  <a:srgbClr val="595858"/>
                </a:solidFill>
                <a:highlight>
                  <a:srgbClr val="FFFFFF"/>
                </a:highlight>
                <a:latin typeface="Calibri" panose="020F0502020204030204" pitchFamily="34" charset="0"/>
                <a:ea typeface="Arial"/>
                <a:cs typeface="Calibri" panose="020F0502020204030204" pitchFamily="34" charset="0"/>
                <a:sym typeface="Arial"/>
              </a:rPr>
              <a:t>The citizen-members have installed 179.67 kW of photovoltaic systems distributed among 33 solar plants, of which 29 are owned by the Cooperative with an installed power of 159.93 kW, almost totally satisfying the electrical energy needs of as many families and with obvious environmental benefits.</a:t>
            </a:r>
          </a:p>
          <a:p>
            <a:pPr marL="0" lvl="0" indent="0" algn="l" rtl="0">
              <a:lnSpc>
                <a:spcPct val="100000"/>
              </a:lnSpc>
              <a:spcBef>
                <a:spcPts val="0"/>
              </a:spcBef>
              <a:spcAft>
                <a:spcPts val="0"/>
              </a:spcAft>
              <a:buClr>
                <a:schemeClr val="dk1"/>
              </a:buClr>
              <a:buSzPts val="1400"/>
              <a:buFont typeface="Calibri"/>
              <a:buNone/>
            </a:pPr>
            <a:endParaRPr sz="1150">
              <a:solidFill>
                <a:srgbClr val="595858"/>
              </a:solidFill>
              <a:highlight>
                <a:srgbClr val="FFFFFF"/>
              </a:highlight>
              <a:latin typeface="Arial"/>
              <a:ea typeface="Arial"/>
              <a:cs typeface="Arial"/>
              <a:sym typeface="Arial"/>
            </a:endParaRPr>
          </a:p>
        </p:txBody>
      </p:sp>
      <p:sp>
        <p:nvSpPr>
          <p:cNvPr id="1112" name="Google Shape;1112;g10c31af523f_1_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7"/>
        <p:cNvGrpSpPr/>
        <p:nvPr/>
      </p:nvGrpSpPr>
      <p:grpSpPr>
        <a:xfrm>
          <a:off x="0" y="0"/>
          <a:ext cx="0" cy="0"/>
          <a:chOff x="0" y="0"/>
          <a:chExt cx="0" cy="0"/>
        </a:xfrm>
      </p:grpSpPr>
      <p:sp>
        <p:nvSpPr>
          <p:cNvPr id="1128" name="Google Shape;1128;g10c31af523f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9" name="Google Shape;1129;g10c31af523f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0" name="Google Shape;1130;g10c31af523f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nl-NL"/>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Google Shape;1136;g10c31af523f_1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7" name="Google Shape;1137;g10c31af523f_1_1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SzPts val="1400"/>
              <a:buFont typeface="Arial" panose="020B0604020202020204" pitchFamily="34" charset="0"/>
              <a:buNone/>
            </a:pPr>
            <a:r>
              <a:rPr lang="en-US" sz="1200" i="1" u="sng" noProof="0" dirty="0"/>
              <a:t>Instruction to the trainer</a:t>
            </a:r>
            <a:r>
              <a:rPr lang="en-US" sz="1200" i="1" u="none" noProof="0" dirty="0"/>
              <a:t>: Ask participants if they have questions about the training. Don‘t forget to ask participants for feedback and ask questions for „verification“ purposes. Use the questionnaire for participants in the Template Monitoring Training – Multiple Benefits.</a:t>
            </a:r>
            <a:endParaRPr lang="en-US" u="none" noProof="0" dirty="0"/>
          </a:p>
          <a:p>
            <a:pPr marL="457200" marR="0" lvl="0" indent="-228600" algn="l" rtl="0">
              <a:lnSpc>
                <a:spcPct val="100000"/>
              </a:lnSpc>
              <a:spcBef>
                <a:spcPts val="0"/>
              </a:spcBef>
              <a:spcAft>
                <a:spcPts val="0"/>
              </a:spcAft>
              <a:buSzPts val="1400"/>
              <a:buNone/>
            </a:pPr>
            <a:endParaRPr lang="en-US" noProof="0" dirty="0"/>
          </a:p>
        </p:txBody>
      </p:sp>
      <p:sp>
        <p:nvSpPr>
          <p:cNvPr id="1138" name="Google Shape;1138;g10c31af523f_1_1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4"/>
        <p:cNvGrpSpPr/>
        <p:nvPr/>
      </p:nvGrpSpPr>
      <p:grpSpPr>
        <a:xfrm>
          <a:off x="0" y="0"/>
          <a:ext cx="0" cy="0"/>
          <a:chOff x="0" y="0"/>
          <a:chExt cx="0" cy="0"/>
        </a:xfrm>
      </p:grpSpPr>
      <p:sp>
        <p:nvSpPr>
          <p:cNvPr id="1145" name="Google Shape;1145;g10c31af523f_1_1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6" name="Google Shape;1146;g10c31af523f_1_1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SzPts val="1400"/>
              <a:buFont typeface="Arial" panose="020B0604020202020204" pitchFamily="34" charset="0"/>
              <a:buNone/>
            </a:pPr>
            <a:r>
              <a:rPr lang="nl-NL" dirty="0" err="1"/>
              <a:t>Collective</a:t>
            </a:r>
            <a:r>
              <a:rPr lang="nl-NL"/>
              <a:t> energy </a:t>
            </a:r>
            <a:r>
              <a:rPr lang="nl-NL" dirty="0" err="1"/>
              <a:t>projects</a:t>
            </a:r>
            <a:r>
              <a:rPr lang="nl-NL"/>
              <a:t> are </a:t>
            </a:r>
            <a:r>
              <a:rPr lang="nl-NL" dirty="0" err="1"/>
              <a:t>about</a:t>
            </a:r>
            <a:r>
              <a:rPr lang="nl-NL"/>
              <a:t> </a:t>
            </a:r>
            <a:r>
              <a:rPr lang="nl-NL" dirty="0" err="1"/>
              <a:t>implementing</a:t>
            </a:r>
            <a:r>
              <a:rPr lang="nl-NL"/>
              <a:t> energy efficiency </a:t>
            </a:r>
            <a:r>
              <a:rPr lang="nl-NL" dirty="0" err="1"/>
              <a:t>measures</a:t>
            </a:r>
            <a:r>
              <a:rPr lang="nl-NL"/>
              <a:t> </a:t>
            </a:r>
            <a:r>
              <a:rPr lang="en-US" dirty="0" err="1"/>
              <a:t>together</a:t>
            </a:r>
            <a:r>
              <a:rPr lang="en-US" dirty="0">
                <a:latin typeface="Calibri" panose="020F0502020204030204" pitchFamily="34" charset="0"/>
                <a:cs typeface="Calibri" panose="020F0502020204030204" pitchFamily="34" charset="0"/>
              </a:rPr>
              <a:t>. </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A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collective</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energy project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entails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that</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two</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or more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SMEs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work</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together</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in a joint effort of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identifying</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and</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realizing</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energy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projects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This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way of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working</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is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often</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new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for</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SMEs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as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they</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are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used</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to</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address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their</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energy efficiency on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an</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individual</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basis.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Another</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key</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feature is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the</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presence</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of a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Trusted</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Partner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who</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partly</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unburdens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the</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 </a:t>
            </a:r>
            <a:r>
              <a:rPr lang="en-US" b="0" i="0" u="none" strike="noStrike" dirty="0" err="1">
                <a:solidFill>
                  <a:srgbClr val="000000"/>
                </a:solidFill>
                <a:latin typeface="Calibri" panose="020F0502020204030204" pitchFamily="34" charset="0"/>
                <a:ea typeface="Arial"/>
                <a:cs typeface="Calibri" panose="020F0502020204030204" pitchFamily="34" charset="0"/>
                <a:sym typeface="Arial"/>
              </a:rPr>
              <a:t>SMEs</a:t>
            </a:r>
            <a:r>
              <a:rPr lang="en-US" b="0" i="0" u="none" strike="noStrike" dirty="0">
                <a:solidFill>
                  <a:srgbClr val="000000"/>
                </a:solidFill>
                <a:latin typeface="Calibri" panose="020F0502020204030204" pitchFamily="34" charset="0"/>
                <a:ea typeface="Arial"/>
                <a:cs typeface="Calibri" panose="020F0502020204030204" pitchFamily="34" charset="0"/>
                <a:sym typeface="Arial"/>
              </a:rPr>
              <a:t>.</a:t>
            </a:r>
            <a:endParaRPr lang="en-US" dirty="0">
              <a:latin typeface="Calibri" panose="020F0502020204030204" pitchFamily="34" charset="0"/>
              <a:cs typeface="Calibri" panose="020F0502020204030204" pitchFamily="34" charset="0"/>
            </a:endParaRPr>
          </a:p>
          <a:p>
            <a:pPr marL="457200" marR="0" lvl="0" indent="-228600" algn="l" rtl="0">
              <a:lnSpc>
                <a:spcPct val="100000"/>
              </a:lnSpc>
              <a:spcBef>
                <a:spcPts val="0"/>
              </a:spcBef>
              <a:spcAft>
                <a:spcPts val="0"/>
              </a:spcAft>
              <a:buSzPts val="1400"/>
              <a:buNone/>
            </a:pPr>
            <a:endParaRPr sz="1800" b="0" i="0" u="none" strike="noStrike">
              <a:solidFill>
                <a:srgbClr val="000000"/>
              </a:solidFill>
              <a:latin typeface="Arial"/>
              <a:ea typeface="Arial"/>
              <a:cs typeface="Arial"/>
              <a:sym typeface="Arial"/>
            </a:endParaRPr>
          </a:p>
        </p:txBody>
      </p:sp>
      <p:sp>
        <p:nvSpPr>
          <p:cNvPr id="363" name="Google Shape;36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8:notes"/>
          <p:cNvSpPr txBox="1">
            <a:spLocks noGrp="1"/>
          </p:cNvSpPr>
          <p:nvPr>
            <p:ph type="body" idx="1"/>
          </p:nvPr>
        </p:nvSpPr>
        <p:spPr>
          <a:xfrm>
            <a:off x="98854" y="4400549"/>
            <a:ext cx="6425514" cy="4471602"/>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SzPts val="1400"/>
            </a:pPr>
            <a:r>
              <a:rPr lang="en-US" i="1" u="sng" noProof="0"/>
              <a:t>Instructions to the trainer</a:t>
            </a:r>
            <a:r>
              <a:rPr lang="en-US" i="1" u="none" noProof="0" dirty="0"/>
              <a:t>: </a:t>
            </a:r>
            <a:r>
              <a:rPr lang="en-US" i="1" noProof="0"/>
              <a:t>This aim of this slide is not to provide a comprehensive list of all potential energy projects, but to specify what we mean with ‘collective energy projects’.</a:t>
            </a:r>
            <a:endParaRPr lang="en-US" noProof="0" dirty="0"/>
          </a:p>
          <a:p>
            <a:pPr marL="457200" marR="0" lvl="0" indent="-228600" algn="l" rtl="0">
              <a:lnSpc>
                <a:spcPct val="100000"/>
              </a:lnSpc>
              <a:spcBef>
                <a:spcPts val="0"/>
              </a:spcBef>
              <a:spcAft>
                <a:spcPts val="0"/>
              </a:spcAft>
              <a:buSzPts val="1400"/>
              <a:buNone/>
            </a:pPr>
            <a:endParaRPr lang="en-US" noProof="0"/>
          </a:p>
          <a:p>
            <a:pPr marL="228600" marR="0" lvl="0" indent="0" algn="l" rtl="0">
              <a:lnSpc>
                <a:spcPct val="100000"/>
              </a:lnSpc>
              <a:spcBef>
                <a:spcPts val="0"/>
              </a:spcBef>
              <a:spcAft>
                <a:spcPts val="0"/>
              </a:spcAft>
              <a:buSzPts val="1400"/>
              <a:buFont typeface="Arial" panose="020B0604020202020204" pitchFamily="34" charset="0"/>
              <a:buNone/>
            </a:pPr>
            <a:r>
              <a:rPr lang="en-US" noProof="0">
                <a:solidFill>
                  <a:srgbClr val="FF0000"/>
                </a:solidFill>
              </a:rPr>
              <a:t>Collective energy projects can be aimed at implementing building-related measures. These are measures that provide a benefits for individual companies/buildings, but can be purchased collectively for savings and linking expertise. These types of measures are often easier to start with if the business area is just starting with the collaborative approach. LED and building management are the easiest solutions to enthuse companies.</a:t>
            </a:r>
            <a:endParaRPr lang="en-US" noProof="0" dirty="0"/>
          </a:p>
          <a:p>
            <a:pPr marL="228600" marR="0" lvl="0" indent="0" algn="l" rtl="0">
              <a:lnSpc>
                <a:spcPct val="100000"/>
              </a:lnSpc>
              <a:spcBef>
                <a:spcPts val="0"/>
              </a:spcBef>
              <a:spcAft>
                <a:spcPts val="0"/>
              </a:spcAft>
              <a:buSzPts val="1400"/>
              <a:buFont typeface="Arial" panose="020B0604020202020204" pitchFamily="34" charset="0"/>
              <a:buNone/>
            </a:pPr>
            <a:endParaRPr lang="en-US" noProof="0" dirty="0">
              <a:solidFill>
                <a:srgbClr val="FF0000"/>
              </a:solidFill>
            </a:endParaRPr>
          </a:p>
          <a:p>
            <a:pPr marL="228600" marR="0" lvl="0" indent="0" algn="l" rtl="0">
              <a:lnSpc>
                <a:spcPct val="100000"/>
              </a:lnSpc>
              <a:spcBef>
                <a:spcPts val="0"/>
              </a:spcBef>
              <a:spcAft>
                <a:spcPts val="0"/>
              </a:spcAft>
              <a:buSzPts val="1400"/>
              <a:buFont typeface="Arial" panose="020B0604020202020204" pitchFamily="34" charset="0"/>
              <a:buNone/>
            </a:pPr>
            <a:r>
              <a:rPr lang="en-US" noProof="0">
                <a:solidFill>
                  <a:srgbClr val="FF0000"/>
                </a:solidFill>
              </a:rPr>
              <a:t>An collective energy project can also be to implement an area-related measure. These measures can generally be applied if a large group of companies is interested and get benefits from the project. As these projects require commitment from a larger group of SMEs, these projects are more suitable to be undertaken once the SMEs are already activated, and not as the first project. Examples are PV on land, a heat network or wind mills.</a:t>
            </a:r>
            <a:endParaRPr lang="en-US" noProof="0" dirty="0"/>
          </a:p>
          <a:p>
            <a:pPr marL="457200" marR="0" lvl="0" indent="-228600" algn="l" rtl="0">
              <a:lnSpc>
                <a:spcPct val="100000"/>
              </a:lnSpc>
              <a:spcBef>
                <a:spcPts val="0"/>
              </a:spcBef>
              <a:spcAft>
                <a:spcPts val="0"/>
              </a:spcAft>
              <a:buSzPts val="1400"/>
              <a:buNone/>
            </a:pPr>
            <a:endParaRPr lang="en-US" noProof="0">
              <a:solidFill>
                <a:srgbClr val="FF0000"/>
              </a:solidFill>
            </a:endParaRPr>
          </a:p>
          <a:p>
            <a:pPr marL="228600" marR="0" lvl="0" indent="0" algn="l" rtl="0">
              <a:lnSpc>
                <a:spcPct val="100000"/>
              </a:lnSpc>
              <a:spcBef>
                <a:spcPts val="0"/>
              </a:spcBef>
              <a:spcAft>
                <a:spcPts val="0"/>
              </a:spcAft>
              <a:buSzPts val="1400"/>
              <a:buFont typeface="Arial" panose="020B0604020202020204" pitchFamily="34" charset="0"/>
              <a:buNone/>
            </a:pPr>
            <a:r>
              <a:rPr lang="en-US" noProof="0">
                <a:solidFill>
                  <a:srgbClr val="FF0000"/>
                </a:solidFill>
              </a:rPr>
              <a:t>The energy culture within specific SMEs may be relevant to consider, in particular when it concerns SMEs with a high energy consumption and/or key role in the business park, for example as potential supplier of waste heat. This topic relates to barriers, and also drivers, for specific SMEs. This has been covered extensively in level 1.</a:t>
            </a:r>
            <a:endParaRPr lang="en-US" noProof="0" dirty="0"/>
          </a:p>
          <a:p>
            <a:pPr marL="228600" marR="0" lvl="0" indent="0" algn="l" rtl="0">
              <a:lnSpc>
                <a:spcPct val="100000"/>
              </a:lnSpc>
              <a:spcBef>
                <a:spcPts val="0"/>
              </a:spcBef>
              <a:spcAft>
                <a:spcPts val="0"/>
              </a:spcAft>
              <a:buSzPts val="1400"/>
              <a:buFont typeface="Arial" panose="020B0604020202020204" pitchFamily="34" charset="0"/>
              <a:buNone/>
            </a:pPr>
            <a:endParaRPr lang="en-US" noProof="0" dirty="0">
              <a:solidFill>
                <a:srgbClr val="FF0000"/>
              </a:solidFill>
            </a:endParaRPr>
          </a:p>
          <a:p>
            <a:pPr marL="228600" marR="0" lvl="0" indent="0" algn="l" rtl="0">
              <a:lnSpc>
                <a:spcPct val="100000"/>
              </a:lnSpc>
              <a:spcBef>
                <a:spcPts val="0"/>
              </a:spcBef>
              <a:spcAft>
                <a:spcPts val="0"/>
              </a:spcAft>
              <a:buSzPts val="1400"/>
              <a:buFont typeface="Arial" panose="020B0604020202020204" pitchFamily="34" charset="0"/>
              <a:buNone/>
            </a:pPr>
            <a:r>
              <a:rPr lang="en-US" noProof="0">
                <a:solidFill>
                  <a:srgbClr val="FF0000"/>
                </a:solidFill>
              </a:rPr>
              <a:t>Circularity and Transport might not be part of energy efficiency but are part of a more sustainable business park. For SMEs, circular solutions (e.g. waste of one SME can be used as fuel for another SME) or sustainable transport (e.g. EV charging stations on the business park) can be used to spur the imagination of SMEs.</a:t>
            </a:r>
            <a:endParaRPr lang="en-US" noProof="0" dirty="0"/>
          </a:p>
          <a:p>
            <a:pPr marL="457200" marR="0" lvl="0" indent="-228600" algn="l" rtl="0">
              <a:lnSpc>
                <a:spcPct val="100000"/>
              </a:lnSpc>
              <a:spcBef>
                <a:spcPts val="0"/>
              </a:spcBef>
              <a:spcAft>
                <a:spcPts val="0"/>
              </a:spcAft>
              <a:buSzPts val="1400"/>
              <a:buNone/>
            </a:pPr>
            <a:endParaRPr>
              <a:solidFill>
                <a:srgbClr val="FF0000"/>
              </a:solidFill>
            </a:endParaRPr>
          </a:p>
        </p:txBody>
      </p:sp>
      <p:sp>
        <p:nvSpPr>
          <p:cNvPr id="372" name="Google Shape;37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nl-NL"/>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NL"/>
              <a:t>The </a:t>
            </a:r>
            <a:r>
              <a:rPr lang="nl-NL" dirty="0" err="1"/>
              <a:t>process</a:t>
            </a:r>
            <a:r>
              <a:rPr lang="nl-NL"/>
              <a:t> of </a:t>
            </a:r>
            <a:r>
              <a:rPr lang="nl-NL" dirty="0" err="1"/>
              <a:t>organizing</a:t>
            </a:r>
            <a:r>
              <a:rPr lang="nl-NL"/>
              <a:t> </a:t>
            </a:r>
            <a:r>
              <a:rPr lang="nl-NL" dirty="0" err="1"/>
              <a:t>collective</a:t>
            </a:r>
            <a:r>
              <a:rPr lang="nl-NL"/>
              <a:t> energy </a:t>
            </a:r>
            <a:r>
              <a:rPr lang="nl-NL" dirty="0" err="1"/>
              <a:t>projects</a:t>
            </a:r>
            <a:r>
              <a:rPr lang="nl-NL"/>
              <a:t> </a:t>
            </a:r>
            <a:r>
              <a:rPr lang="nl-NL" dirty="0" err="1"/>
              <a:t>consists</a:t>
            </a:r>
            <a:r>
              <a:rPr lang="nl-NL"/>
              <a:t> of 7 steps, as </a:t>
            </a:r>
            <a:r>
              <a:rPr lang="nl-NL" dirty="0" err="1"/>
              <a:t>can</a:t>
            </a:r>
            <a:r>
              <a:rPr lang="nl-NL"/>
              <a:t> </a:t>
            </a:r>
            <a:r>
              <a:rPr lang="nl-NL" dirty="0" err="1"/>
              <a:t>be</a:t>
            </a:r>
            <a:r>
              <a:rPr lang="nl-NL"/>
              <a:t> </a:t>
            </a:r>
            <a:r>
              <a:rPr lang="nl-NL" dirty="0" err="1"/>
              <a:t>seen</a:t>
            </a:r>
            <a:r>
              <a:rPr lang="nl-NL"/>
              <a:t> in </a:t>
            </a:r>
            <a:r>
              <a:rPr lang="nl-NL" dirty="0" err="1"/>
              <a:t>the</a:t>
            </a:r>
            <a:r>
              <a:rPr lang="nl-NL"/>
              <a:t> image:</a:t>
            </a:r>
            <a:endParaRPr/>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Arranging</a:t>
            </a:r>
            <a:r>
              <a:rPr lang="nl-NL" sz="1200"/>
              <a:t> </a:t>
            </a:r>
            <a:r>
              <a:rPr lang="nl-NL" sz="1200" dirty="0" err="1"/>
              <a:t>an</a:t>
            </a:r>
            <a:r>
              <a:rPr lang="nl-NL" sz="1200"/>
              <a:t> Energy Team &amp; project leader</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a:t>Assessment of </a:t>
            </a:r>
            <a:r>
              <a:rPr lang="nl-NL" sz="1200" dirty="0" err="1"/>
              <a:t>potential</a:t>
            </a:r>
            <a:r>
              <a:rPr lang="nl-NL" sz="1200"/>
              <a:t> energy </a:t>
            </a:r>
            <a:r>
              <a:rPr lang="nl-NL" sz="1200" dirty="0" err="1"/>
              <a:t>savings</a:t>
            </a:r>
            <a:r>
              <a:rPr lang="nl-NL" sz="1200"/>
              <a:t> </a:t>
            </a:r>
            <a:r>
              <a:rPr lang="nl-NL" sz="1200" dirty="0" err="1"/>
              <a:t>and</a:t>
            </a:r>
            <a:r>
              <a:rPr lang="nl-NL" sz="1200"/>
              <a:t> </a:t>
            </a:r>
            <a:r>
              <a:rPr lang="nl-NL" sz="1200" dirty="0" err="1"/>
              <a:t>measures</a:t>
            </a:r>
            <a:endParaRPr lang="nl-NL"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Creation</a:t>
            </a:r>
            <a:r>
              <a:rPr lang="nl-NL" sz="1200"/>
              <a:t> of </a:t>
            </a:r>
            <a:r>
              <a:rPr lang="nl-NL" sz="1200" dirty="0" err="1"/>
              <a:t>an</a:t>
            </a:r>
            <a:r>
              <a:rPr lang="nl-NL" sz="1200"/>
              <a:t> energy action plan.</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a:t>Commitment of </a:t>
            </a:r>
            <a:r>
              <a:rPr lang="nl-NL" sz="1200" dirty="0" err="1"/>
              <a:t>essential</a:t>
            </a:r>
            <a:r>
              <a:rPr lang="nl-NL" sz="1200"/>
              <a:t> </a:t>
            </a:r>
            <a:r>
              <a:rPr lang="nl-NL" sz="1200" dirty="0" err="1"/>
              <a:t>SMEs</a:t>
            </a:r>
            <a:endParaRPr lang="nl-NL"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Finding</a:t>
            </a:r>
            <a:r>
              <a:rPr lang="nl-NL" sz="1200"/>
              <a:t> a competent Energy Service </a:t>
            </a:r>
            <a:r>
              <a:rPr lang="nl-NL" sz="1200" dirty="0" err="1"/>
              <a:t>Supplier</a:t>
            </a:r>
            <a:r>
              <a:rPr lang="nl-NL" sz="1200"/>
              <a:t> </a:t>
            </a:r>
            <a:endParaRPr lang="en-GB"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en-GB" sz="1200" dirty="0" err="1"/>
              <a:t>Signing</a:t>
            </a:r>
            <a:r>
              <a:rPr lang="nl-NL" sz="1200"/>
              <a:t> </a:t>
            </a:r>
            <a:r>
              <a:rPr lang="nl-NL" sz="1200" dirty="0" err="1"/>
              <a:t>contracts</a:t>
            </a:r>
            <a:endParaRPr lang="nl-NL" sz="1200" dirty="0"/>
          </a:p>
          <a:p>
            <a:pPr marL="857250" lvl="1" indent="-171450" algn="l" rtl="0">
              <a:lnSpc>
                <a:spcPct val="100000"/>
              </a:lnSpc>
              <a:spcBef>
                <a:spcPts val="0"/>
              </a:spcBef>
              <a:spcAft>
                <a:spcPts val="0"/>
              </a:spcAft>
              <a:buClr>
                <a:schemeClr val="dk1"/>
              </a:buClr>
              <a:buSzPts val="1200"/>
              <a:buFont typeface="Arial" panose="020B0604020202020204" pitchFamily="34" charset="0"/>
              <a:buChar char="•"/>
            </a:pPr>
            <a:r>
              <a:rPr lang="nl-NL" sz="1200" dirty="0" err="1"/>
              <a:t>Realization</a:t>
            </a:r>
            <a:r>
              <a:rPr lang="nl-NL" sz="1200"/>
              <a:t> &amp; maintenance</a:t>
            </a:r>
            <a:r>
              <a:rPr lang="nl-NL" sz="1200" dirty="0"/>
              <a:t>.</a:t>
            </a:r>
            <a:endParaRPr lang="nl-NL" dirty="0"/>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nl-NL"/>
              <a:t>A </a:t>
            </a:r>
            <a:r>
              <a:rPr lang="nl-NL" dirty="0" err="1"/>
              <a:t>deep-dive</a:t>
            </a:r>
            <a:r>
              <a:rPr lang="nl-NL"/>
              <a:t> </a:t>
            </a:r>
            <a:r>
              <a:rPr lang="nl-NL" dirty="0" err="1"/>
              <a:t>into</a:t>
            </a:r>
            <a:r>
              <a:rPr lang="nl-NL"/>
              <a:t> step A was </a:t>
            </a:r>
            <a:r>
              <a:rPr lang="nl-NL" dirty="0" err="1"/>
              <a:t>done</a:t>
            </a:r>
            <a:r>
              <a:rPr lang="nl-NL"/>
              <a:t> as part of level I. Here, I </a:t>
            </a:r>
            <a:r>
              <a:rPr lang="nl-NL" dirty="0" err="1"/>
              <a:t>will</a:t>
            </a:r>
            <a:r>
              <a:rPr lang="nl-NL"/>
              <a:t> </a:t>
            </a:r>
            <a:r>
              <a:rPr lang="nl-NL" dirty="0" err="1"/>
              <a:t>briefly</a:t>
            </a:r>
            <a:r>
              <a:rPr lang="nl-NL"/>
              <a:t> </a:t>
            </a:r>
            <a:r>
              <a:rPr lang="nl-NL" dirty="0" err="1"/>
              <a:t>recap</a:t>
            </a:r>
            <a:r>
              <a:rPr lang="nl-NL"/>
              <a:t>.</a:t>
            </a:r>
            <a:endParaRPr/>
          </a:p>
          <a:p>
            <a:pPr marL="0" lvl="0" indent="0" algn="l" rtl="0">
              <a:lnSpc>
                <a:spcPct val="100000"/>
              </a:lnSpc>
              <a:spcBef>
                <a:spcPts val="0"/>
              </a:spcBef>
              <a:spcAft>
                <a:spcPts val="0"/>
              </a:spcAft>
              <a:buSzPts val="1400"/>
              <a:buNone/>
            </a:pPr>
            <a:r>
              <a:rPr lang="nl-NL" dirty="0" err="1"/>
              <a:t>Then</a:t>
            </a:r>
            <a:r>
              <a:rPr lang="nl-NL"/>
              <a:t>, we </a:t>
            </a:r>
            <a:r>
              <a:rPr lang="nl-NL" dirty="0" err="1"/>
              <a:t>will</a:t>
            </a:r>
            <a:r>
              <a:rPr lang="nl-NL"/>
              <a:t> </a:t>
            </a:r>
            <a:r>
              <a:rPr lang="nl-NL" dirty="0" err="1"/>
              <a:t>treat</a:t>
            </a:r>
            <a:r>
              <a:rPr lang="nl-NL"/>
              <a:t> </a:t>
            </a:r>
            <a:r>
              <a:rPr lang="nl-NL" dirty="0" err="1"/>
              <a:t>the</a:t>
            </a:r>
            <a:r>
              <a:rPr lang="nl-NL"/>
              <a:t> </a:t>
            </a:r>
            <a:r>
              <a:rPr lang="nl-NL" dirty="0" err="1"/>
              <a:t>other</a:t>
            </a:r>
            <a:r>
              <a:rPr lang="nl-NL"/>
              <a:t> steps in detail.</a:t>
            </a:r>
            <a:endParaRPr/>
          </a:p>
        </p:txBody>
      </p:sp>
      <p:sp>
        <p:nvSpPr>
          <p:cNvPr id="408" name="Google Shape;40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10:notes"/>
          <p:cNvSpPr txBox="1">
            <a:spLocks noGrp="1"/>
          </p:cNvSpPr>
          <p:nvPr>
            <p:ph type="body" idx="1"/>
          </p:nvPr>
        </p:nvSpPr>
        <p:spPr>
          <a:xfrm>
            <a:off x="308918" y="4400550"/>
            <a:ext cx="6425513" cy="4743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pPr>
            <a:r>
              <a:rPr lang="en-US" i="1" u="sng" noProof="0"/>
              <a:t>Instructions to trainer</a:t>
            </a:r>
            <a:r>
              <a:rPr lang="en-US" i="1" u="none" noProof="0" dirty="0"/>
              <a:t>: </a:t>
            </a:r>
            <a:r>
              <a:rPr lang="en-US" i="1" u="none" noProof="0"/>
              <a:t>The slide </a:t>
            </a:r>
            <a:r>
              <a:rPr lang="en-US" i="1" u="none" noProof="0" dirty="0"/>
              <a:t>shows</a:t>
            </a:r>
            <a:r>
              <a:rPr lang="en-US" i="1" u="none" noProof="0"/>
              <a:t> an example for an energy team. This example can be adapted to your national/local situation by including the actors that play a role in the business parks</a:t>
            </a:r>
            <a:endParaRPr lang="en-US" noProof="0" dirty="0"/>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Step A: Arranging an Energy Team &amp; project leader</a:t>
            </a:r>
            <a:endParaRPr lang="en-US" sz="600" noProof="0" dirty="0"/>
          </a:p>
          <a:p>
            <a:pPr marL="0" lvl="0" indent="0" algn="l" rtl="0">
              <a:lnSpc>
                <a:spcPct val="100000"/>
              </a:lnSpc>
              <a:spcBef>
                <a:spcPts val="0"/>
              </a:spcBef>
              <a:spcAft>
                <a:spcPts val="0"/>
              </a:spcAft>
              <a:buSzPts val="1400"/>
              <a:buNone/>
            </a:pPr>
            <a:endParaRPr lang="en-US" sz="600" noProof="0" dirty="0"/>
          </a:p>
          <a:p>
            <a:pPr marL="0" lvl="0" indent="0" algn="l" rtl="0">
              <a:lnSpc>
                <a:spcPct val="100000"/>
              </a:lnSpc>
              <a:spcBef>
                <a:spcPts val="0"/>
              </a:spcBef>
              <a:spcAft>
                <a:spcPts val="0"/>
              </a:spcAft>
              <a:buSzPts val="1400"/>
              <a:buNone/>
            </a:pPr>
            <a:r>
              <a:rPr lang="en-US" noProof="0"/>
              <a:t>Going through the process of collective action requires time and resources. By arranging an Energy Team this effort can be distributed over multiple SMEs. This Energy Team can help you as the Trusted Partner in this process, or it might even function without your active support if the SMEs are very motivated. </a:t>
            </a:r>
            <a:r>
              <a:rPr lang="en-US" b="1" noProof="0"/>
              <a:t>By setting up an Energy Team, you create ownership at the SMEs and get them committed to this collective action</a:t>
            </a:r>
            <a:r>
              <a:rPr lang="en-US" noProof="0"/>
              <a:t>.</a:t>
            </a:r>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The Energy Team should be managed by a project leader. You, as the Trusted Partner, could take this role as you already know a large part of the entrepreneurs on the business park or industrial area and know the process of collective energy actions. The project leader provides support in making the work of the team more fluid, making sure that the work is moving forward, checking regularly on individuals for any sign of disengagement, and, in case, helping by organizing regular meetings to ensure the correct development of the project. </a:t>
            </a:r>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An example of who is part of an energy team are several ambitious SMEs (for example 5, but this can be a much larger number), the trusted partner, and a representative of a business association.</a:t>
            </a:r>
          </a:p>
          <a:p>
            <a:pPr marL="0" lvl="0" indent="0" algn="l" rtl="0">
              <a:lnSpc>
                <a:spcPct val="100000"/>
              </a:lnSpc>
              <a:spcBef>
                <a:spcPts val="0"/>
              </a:spcBef>
              <a:spcAft>
                <a:spcPts val="0"/>
              </a:spcAft>
              <a:buSzPts val="1400"/>
              <a:buNone/>
            </a:pPr>
            <a:endParaRPr lang="en-US" noProof="0"/>
          </a:p>
          <a:p>
            <a:pPr marL="0" marR="0" lvl="0" indent="0" algn="l" rtl="0">
              <a:lnSpc>
                <a:spcPct val="100000"/>
              </a:lnSpc>
              <a:spcBef>
                <a:spcPts val="0"/>
              </a:spcBef>
              <a:spcAft>
                <a:spcPts val="0"/>
              </a:spcAft>
              <a:buClr>
                <a:schemeClr val="dk1"/>
              </a:buClr>
              <a:buSzPts val="1200"/>
              <a:buFont typeface="Quattrocento Sans"/>
              <a:buNone/>
            </a:pPr>
            <a:r>
              <a:rPr lang="en-US" sz="1200" noProof="0">
                <a:latin typeface="Quattrocento Sans"/>
                <a:ea typeface="Quattrocento Sans"/>
                <a:cs typeface="Quattrocento Sans"/>
                <a:sym typeface="Quattrocento Sans"/>
              </a:rPr>
              <a:t>The project leader could be the Trusted Partner or one of the participants from the energy team (thus being a SME themselves). Ideally, the project leader is someone who can be trusted to represent the values of the entire Energy Team as the Project Leader needs to keep everybody on board and bring the project forward. </a:t>
            </a:r>
            <a:endParaRPr lang="en-US" noProof="0"/>
          </a:p>
        </p:txBody>
      </p:sp>
      <p:sp>
        <p:nvSpPr>
          <p:cNvPr id="457" name="Google Shape;45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benny.badweather@berliner-e-Agentur.de" TargetMode="External"/><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hyperlink" Target="mailto:Susan.Sunshine@tno.nl"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6"/>
        <p:cNvGrpSpPr/>
        <p:nvPr/>
      </p:nvGrpSpPr>
      <p:grpSpPr>
        <a:xfrm>
          <a:off x="0" y="0"/>
          <a:ext cx="0" cy="0"/>
          <a:chOff x="0" y="0"/>
          <a:chExt cx="0" cy="0"/>
        </a:xfrm>
      </p:grpSpPr>
      <p:sp>
        <p:nvSpPr>
          <p:cNvPr id="17" name="Google Shape;17;p2"/>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a:lvl1pPr>
            <a:lvl2pPr marL="914400" lvl="1" indent="-406400" algn="l">
              <a:lnSpc>
                <a:spcPct val="90000"/>
              </a:lnSpc>
              <a:spcBef>
                <a:spcPts val="500"/>
              </a:spcBef>
              <a:spcAft>
                <a:spcPts val="0"/>
              </a:spcAft>
              <a:buSzPts val="2800"/>
              <a:buChar char="•"/>
              <a:defRPr/>
            </a:lvl2pPr>
            <a:lvl3pPr marL="1371600" lvl="2" indent="-381000" algn="l">
              <a:lnSpc>
                <a:spcPct val="90000"/>
              </a:lnSpc>
              <a:spcBef>
                <a:spcPts val="500"/>
              </a:spcBef>
              <a:spcAft>
                <a:spcPts val="0"/>
              </a:spcAft>
              <a:buSzPts val="2400"/>
              <a:buChar char="•"/>
              <a:defRPr/>
            </a:lvl3pPr>
            <a:lvl4pPr marL="1828800" lvl="3" indent="-355600" algn="l">
              <a:lnSpc>
                <a:spcPct val="90000"/>
              </a:lnSpc>
              <a:spcBef>
                <a:spcPts val="500"/>
              </a:spcBef>
              <a:spcAft>
                <a:spcPts val="0"/>
              </a:spcAft>
              <a:buSzPts val="2000"/>
              <a:buChar char="•"/>
              <a:defRPr/>
            </a:lvl4pPr>
            <a:lvl5pPr marL="2286000" lvl="4" indent="-355600" algn="l">
              <a:lnSpc>
                <a:spcPct val="90000"/>
              </a:lnSpc>
              <a:spcBef>
                <a:spcPts val="500"/>
              </a:spcBef>
              <a:spcAft>
                <a:spcPts val="0"/>
              </a:spcAft>
              <a:buSzPts val="20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EE2BAB9C-D5D3-4F8D-9798-18D2CE29F6C5}" type="datetime1">
              <a:rPr lang="en-GB" smtClean="0"/>
              <a:t>24/05/2022</a:t>
            </a:fld>
            <a:endParaRPr/>
          </a:p>
        </p:txBody>
      </p:sp>
      <p:pic>
        <p:nvPicPr>
          <p:cNvPr id="20" name="Google Shape;20;p2"/>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21" name="Google Shape;21;p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Benutzerdefiniertes Layout">
  <p:cSld name="2_Benutzerdefiniertes Layout">
    <p:spTree>
      <p:nvGrpSpPr>
        <p:cNvPr id="1" name="Shape 111"/>
        <p:cNvGrpSpPr/>
        <p:nvPr/>
      </p:nvGrpSpPr>
      <p:grpSpPr>
        <a:xfrm>
          <a:off x="0" y="0"/>
          <a:ext cx="0" cy="0"/>
          <a:chOff x="0" y="0"/>
          <a:chExt cx="0" cy="0"/>
        </a:xfrm>
      </p:grpSpPr>
      <p:sp>
        <p:nvSpPr>
          <p:cNvPr id="112" name="Google Shape;112;p1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034EA8"/>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11"/>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114" name="Google Shape;114;p11"/>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15" name="Google Shape;115;p11" descr="https://365tno.sharepoint.com/sites/intranet/Organisation/CS/Marketing_Communications/Externe-profilering/Logos/426_1_TNO_ifl_zwart.png"/>
          <p:cNvPicPr preferRelativeResize="0"/>
          <p:nvPr/>
        </p:nvPicPr>
        <p:blipFill rotWithShape="1">
          <a:blip r:embed="rId3">
            <a:alphaModFix/>
          </a:blip>
          <a:srcRect l="7704" t="16984" r="4714" b="21685"/>
          <a:stretch/>
        </p:blipFill>
        <p:spPr>
          <a:xfrm>
            <a:off x="3309309" y="6307868"/>
            <a:ext cx="1015908" cy="171393"/>
          </a:xfrm>
          <a:prstGeom prst="rect">
            <a:avLst/>
          </a:prstGeom>
          <a:noFill/>
          <a:ln>
            <a:noFill/>
          </a:ln>
        </p:spPr>
      </p:pic>
      <p:pic>
        <p:nvPicPr>
          <p:cNvPr id="116" name="Google Shape;116;p11"/>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17" name="Google Shape;117;p11"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18" name="Google Shape;118;p11"/>
          <p:cNvPicPr preferRelativeResize="0"/>
          <p:nvPr/>
        </p:nvPicPr>
        <p:blipFill rotWithShape="1">
          <a:blip r:embed="rId6">
            <a:alphaModFix/>
          </a:blip>
          <a:srcRect t="8772" b="16665"/>
          <a:stretch/>
        </p:blipFill>
        <p:spPr>
          <a:xfrm>
            <a:off x="7166080" y="6153650"/>
            <a:ext cx="968118" cy="356046"/>
          </a:xfrm>
          <a:prstGeom prst="rect">
            <a:avLst/>
          </a:prstGeom>
          <a:noFill/>
          <a:ln>
            <a:noFill/>
          </a:ln>
        </p:spPr>
      </p:pic>
      <p:pic>
        <p:nvPicPr>
          <p:cNvPr id="119" name="Google Shape;119;p11"/>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20" name="Google Shape;120;p11"/>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21" name="Google Shape;121;p11"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22" name="Google Shape;122;p11"/>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23" name="Google Shape;123;p11"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24" name="Google Shape;124;p11"/>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25" name="Google Shape;125;p11"/>
          <p:cNvPicPr preferRelativeResize="0"/>
          <p:nvPr/>
        </p:nvPicPr>
        <p:blipFill rotWithShape="1">
          <a:blip r:embed="rId13">
            <a:alphaModFix/>
          </a:blip>
          <a:srcRect/>
          <a:stretch/>
        </p:blipFill>
        <p:spPr>
          <a:xfrm>
            <a:off x="4150242" y="2487922"/>
            <a:ext cx="3891516" cy="2994643"/>
          </a:xfrm>
          <a:prstGeom prst="rect">
            <a:avLst/>
          </a:prstGeom>
          <a:noFill/>
          <a:ln>
            <a:noFill/>
          </a:ln>
        </p:spPr>
      </p:pic>
      <p:sp>
        <p:nvSpPr>
          <p:cNvPr id="126" name="Google Shape;126;p11"/>
          <p:cNvSpPr txBox="1"/>
          <p:nvPr/>
        </p:nvSpPr>
        <p:spPr>
          <a:xfrm>
            <a:off x="8982058" y="2741908"/>
            <a:ext cx="2328672" cy="12618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nl-NL" sz="1300" b="0" i="0" u="none" strike="noStrike" cap="none">
                <a:solidFill>
                  <a:srgbClr val="3F3F3F"/>
                </a:solidFill>
                <a:latin typeface="Arial"/>
                <a:ea typeface="Arial"/>
                <a:cs typeface="Arial"/>
                <a:sym typeface="Arial"/>
              </a:rPr>
              <a:t>Susan Sunshine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none" strike="noStrike" cap="none">
                <a:solidFill>
                  <a:srgbClr val="3F3F3F"/>
                </a:solidFill>
                <a:latin typeface="Arial"/>
                <a:ea typeface="Arial"/>
                <a:cs typeface="Arial"/>
                <a:sym typeface="Arial"/>
              </a:rPr>
              <a:t>Lead Engineer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none" strike="noStrike" cap="none">
                <a:solidFill>
                  <a:srgbClr val="3F3F3F"/>
                </a:solidFill>
                <a:latin typeface="Arial"/>
                <a:ea typeface="Arial"/>
                <a:cs typeface="Arial"/>
                <a:sym typeface="Arial"/>
              </a:rPr>
              <a:t>+123456788900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sng" strike="noStrike" cap="none">
                <a:solidFill>
                  <a:srgbClr val="3F3F3F"/>
                </a:solidFill>
                <a:latin typeface="Arial"/>
                <a:ea typeface="Arial"/>
                <a:cs typeface="Arial"/>
                <a:sym typeface="Arial"/>
                <a:hlinkClick r:id="rId14">
                  <a:extLst>
                    <a:ext uri="{A12FA001-AC4F-418D-AE19-62706E023703}">
                      <ahyp:hlinkClr xmlns:ahyp="http://schemas.microsoft.com/office/drawing/2018/hyperlinkcolor" val="tx"/>
                    </a:ext>
                  </a:extLst>
                </a:hlinkClick>
              </a:rPr>
              <a:t>Susan.Sunshine@tno.nl</a:t>
            </a:r>
            <a:r>
              <a:rPr lang="nl-NL" sz="1000" b="0" i="0" u="none" strike="noStrike" cap="none">
                <a:solidFill>
                  <a:srgbClr val="3F3F3F"/>
                </a:solidFill>
                <a:latin typeface="Arial"/>
                <a:ea typeface="Arial"/>
                <a:cs typeface="Arial"/>
                <a:sym typeface="Arial"/>
              </a:rPr>
              <a:t> </a:t>
            </a: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accent1"/>
              </a:solidFill>
              <a:latin typeface="Arial"/>
              <a:ea typeface="Arial"/>
              <a:cs typeface="Arial"/>
              <a:sym typeface="Arial"/>
            </a:endParaRPr>
          </a:p>
        </p:txBody>
      </p:sp>
      <p:sp>
        <p:nvSpPr>
          <p:cNvPr id="127" name="Google Shape;127;p11"/>
          <p:cNvSpPr txBox="1"/>
          <p:nvPr/>
        </p:nvSpPr>
        <p:spPr>
          <a:xfrm>
            <a:off x="1648047" y="2682433"/>
            <a:ext cx="2780274" cy="14157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nl-NL" sz="1300" b="0" i="0" u="none" strike="noStrike" cap="none">
                <a:solidFill>
                  <a:srgbClr val="3F3F3F"/>
                </a:solidFill>
                <a:latin typeface="Arial"/>
                <a:ea typeface="Arial"/>
                <a:cs typeface="Arial"/>
                <a:sym typeface="Arial"/>
              </a:rPr>
              <a:t>Simon Smile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none" strike="noStrike" cap="none">
                <a:solidFill>
                  <a:srgbClr val="3F3F3F"/>
                </a:solidFill>
                <a:latin typeface="Arial"/>
                <a:ea typeface="Arial"/>
                <a:cs typeface="Arial"/>
                <a:sym typeface="Arial"/>
              </a:rPr>
              <a:t>Consulting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none" strike="noStrike" cap="none">
                <a:solidFill>
                  <a:srgbClr val="3F3F3F"/>
                </a:solidFill>
                <a:latin typeface="Arial"/>
                <a:ea typeface="Arial"/>
                <a:cs typeface="Arial"/>
                <a:sym typeface="Arial"/>
              </a:rPr>
              <a:t>+ 1234567788990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nl-NL" sz="1000" b="0" i="0" u="sng" strike="noStrike" cap="none">
                <a:solidFill>
                  <a:srgbClr val="3F3F3F"/>
                </a:solidFill>
                <a:latin typeface="Arial"/>
                <a:ea typeface="Arial"/>
                <a:cs typeface="Arial"/>
                <a:sym typeface="Arial"/>
                <a:hlinkClick r:id="rId15">
                  <a:extLst>
                    <a:ext uri="{A12FA001-AC4F-418D-AE19-62706E023703}">
                      <ahyp:hlinkClr xmlns:ahyp="http://schemas.microsoft.com/office/drawing/2018/hyperlinkcolor" val="tx"/>
                    </a:ext>
                  </a:extLst>
                </a:hlinkClick>
              </a:rPr>
              <a:t>Simon.smile@berliner-e-Agentur.de</a:t>
            </a:r>
            <a:r>
              <a:rPr lang="nl-NL" sz="1000" b="0" i="0" u="none" strike="noStrike" cap="none">
                <a:solidFill>
                  <a:srgbClr val="3F3F3F"/>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accent1"/>
              </a:solidFill>
              <a:latin typeface="Arial"/>
              <a:ea typeface="Arial"/>
              <a:cs typeface="Arial"/>
              <a:sym typeface="Arial"/>
            </a:endParaRPr>
          </a:p>
        </p:txBody>
      </p:sp>
      <p:pic>
        <p:nvPicPr>
          <p:cNvPr id="128" name="Google Shape;128;p11" descr="R:\PR\01_Unternehmenskommunikation\12_Corporate_Design\02_Logo\bea_logo_black_font\bea_logo_black_font_c4_transp.jpg"/>
          <p:cNvPicPr preferRelativeResize="0"/>
          <p:nvPr/>
        </p:nvPicPr>
        <p:blipFill rotWithShape="1">
          <a:blip r:embed="rId5">
            <a:alphaModFix/>
          </a:blip>
          <a:srcRect/>
          <a:stretch/>
        </p:blipFill>
        <p:spPr>
          <a:xfrm>
            <a:off x="1069775" y="2749175"/>
            <a:ext cx="517496" cy="288447"/>
          </a:xfrm>
          <a:prstGeom prst="rect">
            <a:avLst/>
          </a:prstGeom>
          <a:noFill/>
          <a:ln>
            <a:noFill/>
          </a:ln>
        </p:spPr>
      </p:pic>
      <p:pic>
        <p:nvPicPr>
          <p:cNvPr id="129" name="Google Shape;129;p11" descr="https://365tno.sharepoint.com/sites/intranet/Organisation/CS/Marketing_Communications/Externe-profilering/Logos/426_1_TNO_ifl_zwart.png"/>
          <p:cNvPicPr preferRelativeResize="0"/>
          <p:nvPr/>
        </p:nvPicPr>
        <p:blipFill rotWithShape="1">
          <a:blip r:embed="rId3">
            <a:alphaModFix/>
          </a:blip>
          <a:srcRect l="7704" t="16984" r="4714" b="21685"/>
          <a:stretch/>
        </p:blipFill>
        <p:spPr>
          <a:xfrm>
            <a:off x="7905374" y="2796098"/>
            <a:ext cx="1015908" cy="171393"/>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_Benutzerdefiniertes Layout">
  <p:cSld name="3_Benutzerdefiniertes Layout">
    <p:spTree>
      <p:nvGrpSpPr>
        <p:cNvPr id="1"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a:stretch/>
        </p:blipFill>
        <p:spPr>
          <a:xfrm>
            <a:off x="4728829" y="1465518"/>
            <a:ext cx="3095847" cy="3095847"/>
          </a:xfrm>
          <a:prstGeom prst="rect">
            <a:avLst/>
          </a:prstGeom>
          <a:noFill/>
          <a:ln>
            <a:noFill/>
          </a:ln>
        </p:spPr>
      </p:pic>
      <p:sp>
        <p:nvSpPr>
          <p:cNvPr id="132" name="Google Shape;132;p12"/>
          <p:cNvSpPr txBox="1">
            <a:spLocks noGrp="1"/>
          </p:cNvSpPr>
          <p:nvPr>
            <p:ph type="body" idx="1"/>
          </p:nvPr>
        </p:nvSpPr>
        <p:spPr>
          <a:xfrm>
            <a:off x="4519613" y="5040313"/>
            <a:ext cx="3390900" cy="66992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SzPts val="1600"/>
              <a:buNone/>
              <a:defRPr sz="1600"/>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133"/>
        <p:cNvGrpSpPr/>
        <p:nvPr/>
      </p:nvGrpSpPr>
      <p:grpSpPr>
        <a:xfrm>
          <a:off x="0" y="0"/>
          <a:ext cx="0" cy="0"/>
          <a:chOff x="0" y="0"/>
          <a:chExt cx="0" cy="0"/>
        </a:xfrm>
      </p:grpSpPr>
      <p:sp>
        <p:nvSpPr>
          <p:cNvPr id="134" name="Google Shape;134;p13"/>
          <p:cNvSpPr/>
          <p:nvPr/>
        </p:nvSpPr>
        <p:spPr>
          <a:xfrm>
            <a:off x="4728829" y="1465517"/>
            <a:ext cx="3095847" cy="3095847"/>
          </a:xfrm>
          <a:prstGeom prst="ellipse">
            <a:avLst/>
          </a:prstGeom>
          <a:solidFill>
            <a:srgbClr val="FFF2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nl-NL" sz="1800" b="0" i="0" u="none" strike="noStrike" cap="none">
                <a:solidFill>
                  <a:schemeClr val="dk1"/>
                </a:solidFill>
                <a:latin typeface="Arial"/>
                <a:ea typeface="Arial"/>
                <a:cs typeface="Arial"/>
                <a:sym typeface="Arial"/>
              </a:rPr>
              <a:t>Break</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nl-NL" sz="1800" b="0" i="0" u="none" strike="noStrike" cap="none">
                <a:solidFill>
                  <a:schemeClr val="dk1"/>
                </a:solidFill>
                <a:latin typeface="Arial"/>
                <a:ea typeface="Arial"/>
                <a:cs typeface="Arial"/>
                <a:sym typeface="Arial"/>
              </a:rPr>
              <a:t>14:00 – 14:30</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6_Benutzerdefiniertes Layout">
  <p:cSld name="6_Benutzerdefiniertes Layout">
    <p:spTree>
      <p:nvGrpSpPr>
        <p:cNvPr id="1" name="Shape 135"/>
        <p:cNvGrpSpPr/>
        <p:nvPr/>
      </p:nvGrpSpPr>
      <p:grpSpPr>
        <a:xfrm>
          <a:off x="0" y="0"/>
          <a:ext cx="0" cy="0"/>
          <a:chOff x="0" y="0"/>
          <a:chExt cx="0" cy="0"/>
        </a:xfrm>
      </p:grpSpPr>
      <p:sp>
        <p:nvSpPr>
          <p:cNvPr id="136" name="Google Shape;136;p14"/>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137" name="Google Shape;137;p14"/>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38" name="Google Shape;138;p14" descr="https://365tno.sharepoint.com/sites/intranet/Organisation/CS/Marketing_Communications/Externe-profilering/Logos/426_1_TNO_ifl_zwart.png"/>
          <p:cNvPicPr preferRelativeResize="0"/>
          <p:nvPr/>
        </p:nvPicPr>
        <p:blipFill rotWithShape="1">
          <a:blip r:embed="rId3">
            <a:alphaModFix/>
          </a:blip>
          <a:srcRect l="7704" t="16984" r="4714" b="21685"/>
          <a:stretch/>
        </p:blipFill>
        <p:spPr>
          <a:xfrm>
            <a:off x="3309309" y="6307868"/>
            <a:ext cx="1015908" cy="171393"/>
          </a:xfrm>
          <a:prstGeom prst="rect">
            <a:avLst/>
          </a:prstGeom>
          <a:noFill/>
          <a:ln>
            <a:noFill/>
          </a:ln>
        </p:spPr>
      </p:pic>
      <p:pic>
        <p:nvPicPr>
          <p:cNvPr id="139" name="Google Shape;139;p14"/>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40" name="Google Shape;140;p14"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41" name="Google Shape;141;p14"/>
          <p:cNvPicPr preferRelativeResize="0"/>
          <p:nvPr/>
        </p:nvPicPr>
        <p:blipFill rotWithShape="1">
          <a:blip r:embed="rId6">
            <a:alphaModFix/>
          </a:blip>
          <a:srcRect t="8772" b="16665"/>
          <a:stretch/>
        </p:blipFill>
        <p:spPr>
          <a:xfrm>
            <a:off x="7166080" y="6153650"/>
            <a:ext cx="968118" cy="356046"/>
          </a:xfrm>
          <a:prstGeom prst="rect">
            <a:avLst/>
          </a:prstGeom>
          <a:noFill/>
          <a:ln>
            <a:noFill/>
          </a:ln>
        </p:spPr>
      </p:pic>
      <p:pic>
        <p:nvPicPr>
          <p:cNvPr id="142" name="Google Shape;142;p14"/>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43" name="Google Shape;143;p14"/>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44" name="Google Shape;144;p14"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45" name="Google Shape;145;p14"/>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46" name="Google Shape;146;p14"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47" name="Google Shape;147;p14"/>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48" name="Google Shape;148;p14"/>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Leer">
  <p:cSld name="1_Leer">
    <p:spTree>
      <p:nvGrpSpPr>
        <p:cNvPr id="1" name="Shape 149"/>
        <p:cNvGrpSpPr/>
        <p:nvPr/>
      </p:nvGrpSpPr>
      <p:grpSpPr>
        <a:xfrm>
          <a:off x="0" y="0"/>
          <a:ext cx="0" cy="0"/>
          <a:chOff x="0" y="0"/>
          <a:chExt cx="0" cy="0"/>
        </a:xfrm>
      </p:grpSpPr>
      <p:sp>
        <p:nvSpPr>
          <p:cNvPr id="150" name="Google Shape;150;p15"/>
          <p:cNvSpPr/>
          <p:nvPr/>
        </p:nvSpPr>
        <p:spPr>
          <a:xfrm>
            <a:off x="130906" y="2196422"/>
            <a:ext cx="1369515"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51" name="Google Shape;151;p15"/>
          <p:cNvSpPr/>
          <p:nvPr/>
        </p:nvSpPr>
        <p:spPr>
          <a:xfrm>
            <a:off x="2277318"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52" name="Google Shape;152;p15"/>
          <p:cNvSpPr/>
          <p:nvPr/>
        </p:nvSpPr>
        <p:spPr>
          <a:xfrm>
            <a:off x="6552623" y="2195456"/>
            <a:ext cx="1364722"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53" name="Google Shape;153;p15"/>
          <p:cNvSpPr/>
          <p:nvPr/>
        </p:nvSpPr>
        <p:spPr>
          <a:xfrm>
            <a:off x="8684997" y="2195456"/>
            <a:ext cx="1364722"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54" name="Google Shape;154;p15"/>
          <p:cNvSpPr/>
          <p:nvPr/>
        </p:nvSpPr>
        <p:spPr>
          <a:xfrm>
            <a:off x="124004" y="2198506"/>
            <a:ext cx="1369517" cy="1369516"/>
          </a:xfrm>
          <a:prstGeom prst="ellipse">
            <a:avLst/>
          </a:prstGeom>
          <a:solidFill>
            <a:srgbClr val="6A962C"/>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55" name="Google Shape;155;p15"/>
          <p:cNvSpPr/>
          <p:nvPr/>
        </p:nvSpPr>
        <p:spPr>
          <a:xfrm>
            <a:off x="2277316" y="2197540"/>
            <a:ext cx="1369516" cy="1369516"/>
          </a:xfrm>
          <a:prstGeom prst="ellipse">
            <a:avLst/>
          </a:prstGeom>
          <a:solidFill>
            <a:srgbClr val="A2A2A2"/>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56" name="Google Shape;156;p15"/>
          <p:cNvSpPr/>
          <p:nvPr/>
        </p:nvSpPr>
        <p:spPr>
          <a:xfrm>
            <a:off x="6559499" y="2197540"/>
            <a:ext cx="1364724" cy="1369516"/>
          </a:xfrm>
          <a:prstGeom prst="ellipse">
            <a:avLst/>
          </a:prstGeom>
          <a:solidFill>
            <a:srgbClr val="666666"/>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57" name="Google Shape;157;p15"/>
          <p:cNvSpPr/>
          <p:nvPr/>
        </p:nvSpPr>
        <p:spPr>
          <a:xfrm>
            <a:off x="4412540"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58" name="Google Shape;158;p15"/>
          <p:cNvSpPr/>
          <p:nvPr/>
        </p:nvSpPr>
        <p:spPr>
          <a:xfrm>
            <a:off x="8678119" y="2197540"/>
            <a:ext cx="1364724" cy="1369516"/>
          </a:xfrm>
          <a:prstGeom prst="ellipse">
            <a:avLst/>
          </a:prstGeom>
          <a:solidFill>
            <a:srgbClr val="CEC8FD"/>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59" name="Google Shape;159;p15"/>
          <p:cNvSpPr/>
          <p:nvPr/>
        </p:nvSpPr>
        <p:spPr>
          <a:xfrm>
            <a:off x="10822486"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60" name="Google Shape;160;p15"/>
          <p:cNvSpPr/>
          <p:nvPr/>
        </p:nvSpPr>
        <p:spPr>
          <a:xfrm>
            <a:off x="4412540" y="2196497"/>
            <a:ext cx="1369516" cy="1369516"/>
          </a:xfrm>
          <a:prstGeom prst="ellipse">
            <a:avLst/>
          </a:prstGeom>
          <a:solidFill>
            <a:srgbClr val="EFEFEF"/>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61" name="Google Shape;161;p15"/>
          <p:cNvSpPr/>
          <p:nvPr/>
        </p:nvSpPr>
        <p:spPr>
          <a:xfrm>
            <a:off x="10822484" y="2196497"/>
            <a:ext cx="1369516" cy="1369516"/>
          </a:xfrm>
          <a:prstGeom prst="ellipse">
            <a:avLst/>
          </a:prstGeom>
          <a:solidFill>
            <a:srgbClr val="3190FC"/>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2400"/>
              <a:buFont typeface="Arial"/>
              <a:buNone/>
            </a:pPr>
            <a:endParaRPr sz="2400" b="0" i="0" u="none" strike="noStrike" cap="none">
              <a:solidFill>
                <a:srgbClr val="FFFFFF"/>
              </a:solidFill>
              <a:latin typeface="Arial"/>
              <a:ea typeface="Arial"/>
              <a:cs typeface="Arial"/>
              <a:sym typeface="Arial"/>
            </a:endParaRPr>
          </a:p>
        </p:txBody>
      </p:sp>
      <p:sp>
        <p:nvSpPr>
          <p:cNvPr id="162" name="Google Shape;162;p15"/>
          <p:cNvSpPr/>
          <p:nvPr/>
        </p:nvSpPr>
        <p:spPr>
          <a:xfrm>
            <a:off x="3646832"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3" name="Google Shape;163;p15"/>
          <p:cNvSpPr/>
          <p:nvPr/>
        </p:nvSpPr>
        <p:spPr>
          <a:xfrm>
            <a:off x="1500421"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4" name="Google Shape;164;p15"/>
          <p:cNvSpPr/>
          <p:nvPr/>
        </p:nvSpPr>
        <p:spPr>
          <a:xfrm>
            <a:off x="5773806"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5" name="Google Shape;165;p15"/>
          <p:cNvSpPr/>
          <p:nvPr/>
        </p:nvSpPr>
        <p:spPr>
          <a:xfrm>
            <a:off x="7902809"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6" name="Google Shape;166;p15"/>
          <p:cNvSpPr/>
          <p:nvPr/>
        </p:nvSpPr>
        <p:spPr>
          <a:xfrm>
            <a:off x="10049719"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7" name="Google Shape;167;p15"/>
          <p:cNvSpPr txBox="1">
            <a:spLocks noGrp="1"/>
          </p:cNvSpPr>
          <p:nvPr>
            <p:ph type="body" idx="1"/>
          </p:nvPr>
        </p:nvSpPr>
        <p:spPr>
          <a:xfrm>
            <a:off x="170662"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15"/>
          <p:cNvSpPr txBox="1">
            <a:spLocks noGrp="1"/>
          </p:cNvSpPr>
          <p:nvPr>
            <p:ph type="body" idx="2"/>
          </p:nvPr>
        </p:nvSpPr>
        <p:spPr>
          <a:xfrm>
            <a:off x="170662"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15"/>
          <p:cNvSpPr txBox="1">
            <a:spLocks noGrp="1"/>
          </p:cNvSpPr>
          <p:nvPr>
            <p:ph type="body" idx="3"/>
          </p:nvPr>
        </p:nvSpPr>
        <p:spPr>
          <a:xfrm>
            <a:off x="2267819"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15"/>
          <p:cNvSpPr txBox="1">
            <a:spLocks noGrp="1"/>
          </p:cNvSpPr>
          <p:nvPr>
            <p:ph type="body" idx="4"/>
          </p:nvPr>
        </p:nvSpPr>
        <p:spPr>
          <a:xfrm>
            <a:off x="2267819"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15"/>
          <p:cNvSpPr txBox="1">
            <a:spLocks noGrp="1"/>
          </p:cNvSpPr>
          <p:nvPr>
            <p:ph type="body" idx="5"/>
          </p:nvPr>
        </p:nvSpPr>
        <p:spPr>
          <a:xfrm>
            <a:off x="4384854"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15"/>
          <p:cNvSpPr txBox="1">
            <a:spLocks noGrp="1"/>
          </p:cNvSpPr>
          <p:nvPr>
            <p:ph type="body" idx="6"/>
          </p:nvPr>
        </p:nvSpPr>
        <p:spPr>
          <a:xfrm>
            <a:off x="4384854"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15"/>
          <p:cNvSpPr txBox="1">
            <a:spLocks noGrp="1"/>
          </p:cNvSpPr>
          <p:nvPr>
            <p:ph type="body" idx="7"/>
          </p:nvPr>
        </p:nvSpPr>
        <p:spPr>
          <a:xfrm>
            <a:off x="6521768"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15"/>
          <p:cNvSpPr txBox="1">
            <a:spLocks noGrp="1"/>
          </p:cNvSpPr>
          <p:nvPr>
            <p:ph type="body" idx="8"/>
          </p:nvPr>
        </p:nvSpPr>
        <p:spPr>
          <a:xfrm>
            <a:off x="6521768"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15"/>
          <p:cNvSpPr txBox="1">
            <a:spLocks noGrp="1"/>
          </p:cNvSpPr>
          <p:nvPr>
            <p:ph type="body" idx="9"/>
          </p:nvPr>
        </p:nvSpPr>
        <p:spPr>
          <a:xfrm>
            <a:off x="8648742"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15"/>
          <p:cNvSpPr txBox="1">
            <a:spLocks noGrp="1"/>
          </p:cNvSpPr>
          <p:nvPr>
            <p:ph type="body" idx="13"/>
          </p:nvPr>
        </p:nvSpPr>
        <p:spPr>
          <a:xfrm>
            <a:off x="8648742"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15"/>
          <p:cNvSpPr txBox="1">
            <a:spLocks noGrp="1"/>
          </p:cNvSpPr>
          <p:nvPr>
            <p:ph type="body" idx="14"/>
          </p:nvPr>
        </p:nvSpPr>
        <p:spPr>
          <a:xfrm>
            <a:off x="10785654"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15"/>
          <p:cNvSpPr txBox="1">
            <a:spLocks noGrp="1"/>
          </p:cNvSpPr>
          <p:nvPr>
            <p:ph type="body" idx="15"/>
          </p:nvPr>
        </p:nvSpPr>
        <p:spPr>
          <a:xfrm>
            <a:off x="10785654"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15"/>
          <p:cNvSpPr txBox="1">
            <a:spLocks noGrp="1"/>
          </p:cNvSpPr>
          <p:nvPr>
            <p:ph type="body" idx="16"/>
          </p:nvPr>
        </p:nvSpPr>
        <p:spPr>
          <a:xfrm>
            <a:off x="824790" y="4068057"/>
            <a:ext cx="4957763" cy="2682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15"/>
          <p:cNvSpPr txBox="1">
            <a:spLocks noGrp="1"/>
          </p:cNvSpPr>
          <p:nvPr>
            <p:ph type="body" idx="17"/>
          </p:nvPr>
        </p:nvSpPr>
        <p:spPr>
          <a:xfrm>
            <a:off x="6559499" y="4048248"/>
            <a:ext cx="4957763" cy="2682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15" descr="Fragezeichensymbol"/>
          <p:cNvSpPr/>
          <p:nvPr/>
        </p:nvSpPr>
        <p:spPr>
          <a:xfrm>
            <a:off x="11243645" y="2486630"/>
            <a:ext cx="533627" cy="720172"/>
          </a:xfrm>
          <a:custGeom>
            <a:avLst/>
            <a:gdLst/>
            <a:ahLst/>
            <a:cxnLst/>
            <a:rect l="l" t="t" r="r" b="b"/>
            <a:pathLst>
              <a:path w="1190" h="1606" extrusionOk="0">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rgbClr val="01275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2" name="Google Shape;182;p15" descr="Symbol für Puzzleteil"/>
          <p:cNvSpPr/>
          <p:nvPr/>
        </p:nvSpPr>
        <p:spPr>
          <a:xfrm rot="2700000">
            <a:off x="9057788" y="2456911"/>
            <a:ext cx="618906" cy="838665"/>
          </a:xfrm>
          <a:custGeom>
            <a:avLst/>
            <a:gdLst/>
            <a:ahLst/>
            <a:cxnLst/>
            <a:rect l="l" t="t" r="r" b="b"/>
            <a:pathLst>
              <a:path w="1912" h="2600" extrusionOk="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rgbClr val="1D06CA"/>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100"/>
              <a:buFont typeface="Arial"/>
              <a:buNone/>
            </a:pPr>
            <a:endParaRPr sz="1100" b="1" i="0" u="none" strike="noStrike" cap="none">
              <a:solidFill>
                <a:schemeClr val="dk1"/>
              </a:solidFill>
              <a:latin typeface="Arial"/>
              <a:ea typeface="Arial"/>
              <a:cs typeface="Arial"/>
              <a:sym typeface="Arial"/>
            </a:endParaRPr>
          </a:p>
        </p:txBody>
      </p:sp>
      <p:grpSp>
        <p:nvGrpSpPr>
          <p:cNvPr id="183" name="Google Shape;183;p15" descr="Diagrammsymbol"/>
          <p:cNvGrpSpPr/>
          <p:nvPr/>
        </p:nvGrpSpPr>
        <p:grpSpPr>
          <a:xfrm>
            <a:off x="6868293" y="2550009"/>
            <a:ext cx="714967" cy="609858"/>
            <a:chOff x="1490663" y="846138"/>
            <a:chExt cx="381000" cy="323850"/>
          </a:xfrm>
        </p:grpSpPr>
        <p:sp>
          <p:nvSpPr>
            <p:cNvPr id="184" name="Google Shape;184;p15"/>
            <p:cNvSpPr/>
            <p:nvPr/>
          </p:nvSpPr>
          <p:spPr>
            <a:xfrm>
              <a:off x="1490663" y="942975"/>
              <a:ext cx="381000" cy="227013"/>
            </a:xfrm>
            <a:custGeom>
              <a:avLst/>
              <a:gdLst/>
              <a:ahLst/>
              <a:cxnLst/>
              <a:rect l="l" t="t" r="r" b="b"/>
              <a:pathLst>
                <a:path w="721" h="429" extrusionOk="0">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sp>
          <p:nvSpPr>
            <p:cNvPr id="185" name="Google Shape;185;p15"/>
            <p:cNvSpPr/>
            <p:nvPr/>
          </p:nvSpPr>
          <p:spPr>
            <a:xfrm>
              <a:off x="1524000" y="1055688"/>
              <a:ext cx="69850" cy="103188"/>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700"/>
                <a:buFont typeface="Arial"/>
                <a:buNone/>
              </a:pPr>
              <a:endParaRPr sz="700" b="1" i="0" u="none" strike="noStrike" cap="none">
                <a:solidFill>
                  <a:schemeClr val="dk1"/>
                </a:solidFill>
                <a:latin typeface="Arial"/>
                <a:ea typeface="Arial"/>
                <a:cs typeface="Arial"/>
                <a:sym typeface="Arial"/>
              </a:endParaRPr>
            </a:p>
          </p:txBody>
        </p:sp>
        <p:sp>
          <p:nvSpPr>
            <p:cNvPr id="186" name="Google Shape;186;p15"/>
            <p:cNvSpPr/>
            <p:nvPr/>
          </p:nvSpPr>
          <p:spPr>
            <a:xfrm>
              <a:off x="1612900" y="987425"/>
              <a:ext cx="69850" cy="171450"/>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sp>
          <p:nvSpPr>
            <p:cNvPr id="187" name="Google Shape;187;p15"/>
            <p:cNvSpPr/>
            <p:nvPr/>
          </p:nvSpPr>
          <p:spPr>
            <a:xfrm>
              <a:off x="1701800" y="923925"/>
              <a:ext cx="69850" cy="234950"/>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sp>
          <p:nvSpPr>
            <p:cNvPr id="188" name="Google Shape;188;p15"/>
            <p:cNvSpPr/>
            <p:nvPr/>
          </p:nvSpPr>
          <p:spPr>
            <a:xfrm>
              <a:off x="1790700" y="846138"/>
              <a:ext cx="69850" cy="312738"/>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grpSp>
      <p:grpSp>
        <p:nvGrpSpPr>
          <p:cNvPr id="189" name="Google Shape;189;p15" descr="Glühbirnensymbol"/>
          <p:cNvGrpSpPr/>
          <p:nvPr/>
        </p:nvGrpSpPr>
        <p:grpSpPr>
          <a:xfrm>
            <a:off x="4877828" y="2465504"/>
            <a:ext cx="463383" cy="816853"/>
            <a:chOff x="5102225" y="1727200"/>
            <a:chExt cx="2289175" cy="4035425"/>
          </a:xfrm>
        </p:grpSpPr>
        <p:sp>
          <p:nvSpPr>
            <p:cNvPr id="190" name="Google Shape;190;p15"/>
            <p:cNvSpPr/>
            <p:nvPr/>
          </p:nvSpPr>
          <p:spPr>
            <a:xfrm>
              <a:off x="5689600" y="4699000"/>
              <a:ext cx="1101725" cy="1063625"/>
            </a:xfrm>
            <a:custGeom>
              <a:avLst/>
              <a:gdLst/>
              <a:ahLst/>
              <a:cxnLst/>
              <a:rect l="l" t="t" r="r" b="b"/>
              <a:pathLst>
                <a:path w="694" h="670" extrusionOk="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rgbClr val="A2A2A2"/>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800"/>
                <a:buFont typeface="Arial"/>
                <a:buNone/>
              </a:pPr>
              <a:endParaRPr sz="800" b="1" i="0" u="none" strike="noStrike" cap="none">
                <a:solidFill>
                  <a:schemeClr val="dk1"/>
                </a:solidFill>
                <a:latin typeface="Arial"/>
                <a:ea typeface="Arial"/>
                <a:cs typeface="Arial"/>
                <a:sym typeface="Arial"/>
              </a:endParaRPr>
            </a:p>
          </p:txBody>
        </p:sp>
        <p:sp>
          <p:nvSpPr>
            <p:cNvPr id="191" name="Google Shape;191;p15"/>
            <p:cNvSpPr/>
            <p:nvPr/>
          </p:nvSpPr>
          <p:spPr>
            <a:xfrm>
              <a:off x="5102225" y="1727200"/>
              <a:ext cx="2289175" cy="2886075"/>
            </a:xfrm>
            <a:custGeom>
              <a:avLst/>
              <a:gdLst/>
              <a:ahLst/>
              <a:cxnLst/>
              <a:rect l="l" t="t" r="r" b="b"/>
              <a:pathLst>
                <a:path w="1442" h="1818" extrusionOk="0">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rgbClr val="A2A2A2"/>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grpSp>
      <p:sp>
        <p:nvSpPr>
          <p:cNvPr id="192" name="Google Shape;192;p15" descr="Zahnradsymbol"/>
          <p:cNvSpPr/>
          <p:nvPr/>
        </p:nvSpPr>
        <p:spPr>
          <a:xfrm>
            <a:off x="2574221" y="2465504"/>
            <a:ext cx="828170" cy="813111"/>
          </a:xfrm>
          <a:custGeom>
            <a:avLst/>
            <a:gdLst/>
            <a:ahLst/>
            <a:cxnLst/>
            <a:rect l="l" t="t" r="r" b="b"/>
            <a:pathLst>
              <a:path w="3300" h="3240" extrusionOk="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rgbClr val="6C6C6C"/>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sp>
        <p:nvSpPr>
          <p:cNvPr id="193" name="Google Shape;193;p15" descr="Flussdiagrammsymbol"/>
          <p:cNvSpPr/>
          <p:nvPr/>
        </p:nvSpPr>
        <p:spPr>
          <a:xfrm>
            <a:off x="343930" y="2518662"/>
            <a:ext cx="941787" cy="597062"/>
          </a:xfrm>
          <a:custGeom>
            <a:avLst/>
            <a:gdLst/>
            <a:ahLst/>
            <a:cxnLst/>
            <a:rect l="l" t="t" r="r" b="b"/>
            <a:pathLst>
              <a:path w="3344" h="2120" extrusionOk="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rgbClr val="46641D"/>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Clr>
                <a:srgbClr val="000000"/>
              </a:buClr>
              <a:buSzPts val="1400"/>
              <a:buFont typeface="Arial"/>
              <a:buNone/>
            </a:pPr>
            <a:endParaRPr sz="14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94"/>
        <p:cNvGrpSpPr/>
        <p:nvPr/>
      </p:nvGrpSpPr>
      <p:grpSpPr>
        <a:xfrm>
          <a:off x="0" y="0"/>
          <a:ext cx="0" cy="0"/>
          <a:chOff x="0" y="0"/>
          <a:chExt cx="0" cy="0"/>
        </a:xfrm>
      </p:grpSpPr>
      <p:grpSp>
        <p:nvGrpSpPr>
          <p:cNvPr id="195" name="Google Shape;195;p16"/>
          <p:cNvGrpSpPr/>
          <p:nvPr/>
        </p:nvGrpSpPr>
        <p:grpSpPr>
          <a:xfrm>
            <a:off x="914401" y="381000"/>
            <a:ext cx="10286999" cy="5898494"/>
            <a:chOff x="914401" y="381000"/>
            <a:chExt cx="10286999" cy="5898494"/>
          </a:xfrm>
        </p:grpSpPr>
        <p:sp>
          <p:nvSpPr>
            <p:cNvPr id="196" name="Google Shape;196;p16"/>
            <p:cNvSpPr/>
            <p:nvPr/>
          </p:nvSpPr>
          <p:spPr>
            <a:xfrm>
              <a:off x="9779656" y="381000"/>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97" name="Google Shape;197;p16"/>
            <p:cNvSpPr/>
            <p:nvPr/>
          </p:nvSpPr>
          <p:spPr>
            <a:xfrm>
              <a:off x="6701157" y="381000"/>
              <a:ext cx="3200400" cy="1013737"/>
            </a:xfrm>
            <a:prstGeom prst="rect">
              <a:avLst/>
            </a:pr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98" name="Google Shape;198;p16"/>
            <p:cNvSpPr/>
            <p:nvPr/>
          </p:nvSpPr>
          <p:spPr>
            <a:xfrm>
              <a:off x="3581400" y="381000"/>
              <a:ext cx="32004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99" name="Google Shape;199;p16"/>
            <p:cNvSpPr/>
            <p:nvPr/>
          </p:nvSpPr>
          <p:spPr>
            <a:xfrm rot="10800000" flipH="1">
              <a:off x="9779656" y="1700886"/>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0" name="Google Shape;200;p16"/>
            <p:cNvSpPr/>
            <p:nvPr/>
          </p:nvSpPr>
          <p:spPr>
            <a:xfrm>
              <a:off x="7543800" y="2009108"/>
              <a:ext cx="2286000" cy="1013737"/>
            </a:xfrm>
            <a:prstGeom prst="rect">
              <a:avLst/>
            </a:pr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1" name="Google Shape;201;p16"/>
            <p:cNvSpPr/>
            <p:nvPr/>
          </p:nvSpPr>
          <p:spPr>
            <a:xfrm>
              <a:off x="4572000" y="2009108"/>
              <a:ext cx="29718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2" name="Google Shape;202;p16"/>
            <p:cNvSpPr/>
            <p:nvPr/>
          </p:nvSpPr>
          <p:spPr>
            <a:xfrm>
              <a:off x="2286000" y="2009108"/>
              <a:ext cx="2286000" cy="1013737"/>
            </a:xfrm>
            <a:prstGeom prst="rect">
              <a:avLst/>
            </a:prstGeom>
            <a:solidFill>
              <a:srgbClr val="9499FE"/>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3" name="Google Shape;203;p16"/>
            <p:cNvSpPr/>
            <p:nvPr/>
          </p:nvSpPr>
          <p:spPr>
            <a:xfrm rot="10800000">
              <a:off x="914401" y="3328995"/>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4" name="Google Shape;204;p16"/>
            <p:cNvSpPr/>
            <p:nvPr/>
          </p:nvSpPr>
          <p:spPr>
            <a:xfrm flipH="1">
              <a:off x="914401" y="2009108"/>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5" name="Google Shape;205;p16"/>
            <p:cNvSpPr/>
            <p:nvPr/>
          </p:nvSpPr>
          <p:spPr>
            <a:xfrm>
              <a:off x="4572000" y="3637217"/>
              <a:ext cx="2971800" cy="1013737"/>
            </a:xfrm>
            <a:prstGeom prst="rect">
              <a:avLst/>
            </a:pr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6" name="Google Shape;206;p16"/>
            <p:cNvSpPr/>
            <p:nvPr/>
          </p:nvSpPr>
          <p:spPr>
            <a:xfrm>
              <a:off x="2286000" y="3637217"/>
              <a:ext cx="2286000" cy="1013737"/>
            </a:xfrm>
            <a:prstGeom prst="rect">
              <a:avLst/>
            </a:pr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7" name="Google Shape;207;p16"/>
            <p:cNvSpPr/>
            <p:nvPr/>
          </p:nvSpPr>
          <p:spPr>
            <a:xfrm>
              <a:off x="7543800" y="3637217"/>
              <a:ext cx="2286000" cy="1013737"/>
            </a:xfrm>
            <a:prstGeom prst="rect">
              <a:avLst/>
            </a:prstGeom>
            <a:solidFill>
              <a:srgbClr val="9499FE"/>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8" name="Google Shape;208;p16"/>
            <p:cNvSpPr/>
            <p:nvPr/>
          </p:nvSpPr>
          <p:spPr>
            <a:xfrm>
              <a:off x="1001345" y="381000"/>
              <a:ext cx="2585088" cy="1014062"/>
            </a:xfrm>
            <a:custGeom>
              <a:avLst/>
              <a:gdLst/>
              <a:ahLst/>
              <a:cxnLst/>
              <a:rect l="l" t="t" r="r" b="b"/>
              <a:pathLst>
                <a:path w="9552" h="3748" extrusionOk="0">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9" name="Google Shape;209;p16"/>
            <p:cNvSpPr/>
            <p:nvPr/>
          </p:nvSpPr>
          <p:spPr>
            <a:xfrm>
              <a:off x="9779656" y="3637423"/>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0" name="Google Shape;210;p16"/>
            <p:cNvSpPr/>
            <p:nvPr/>
          </p:nvSpPr>
          <p:spPr>
            <a:xfrm rot="10800000" flipH="1">
              <a:off x="9779656" y="4957309"/>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1" name="Google Shape;211;p16"/>
            <p:cNvSpPr/>
            <p:nvPr/>
          </p:nvSpPr>
          <p:spPr>
            <a:xfrm>
              <a:off x="6701157" y="5265531"/>
              <a:ext cx="32004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2" name="Google Shape;212;p16"/>
            <p:cNvSpPr/>
            <p:nvPr/>
          </p:nvSpPr>
          <p:spPr>
            <a:xfrm>
              <a:off x="3581400" y="5265531"/>
              <a:ext cx="3200400" cy="1013737"/>
            </a:xfrm>
            <a:prstGeom prst="rect">
              <a:avLst/>
            </a:pr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3" name="Google Shape;213;p16"/>
            <p:cNvSpPr/>
            <p:nvPr/>
          </p:nvSpPr>
          <p:spPr>
            <a:xfrm>
              <a:off x="1001345" y="5265325"/>
              <a:ext cx="2585088" cy="1014062"/>
            </a:xfrm>
            <a:custGeom>
              <a:avLst/>
              <a:gdLst/>
              <a:ahLst/>
              <a:cxnLst/>
              <a:rect l="l" t="t" r="r" b="b"/>
              <a:pathLst>
                <a:path w="9552" h="3748" extrusionOk="0">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4" name="Google Shape;214;p16"/>
            <p:cNvSpPr/>
            <p:nvPr/>
          </p:nvSpPr>
          <p:spPr>
            <a:xfrm>
              <a:off x="6749285" y="381000"/>
              <a:ext cx="3200400" cy="1013737"/>
            </a:xfrm>
            <a:prstGeom prst="rect">
              <a:avLst/>
            </a:pr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5" name="Google Shape;215;p16"/>
            <p:cNvSpPr/>
            <p:nvPr/>
          </p:nvSpPr>
          <p:spPr>
            <a:xfrm rot="10800000">
              <a:off x="962529" y="3328995"/>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16" name="Google Shape;216;p16"/>
            <p:cNvSpPr/>
            <p:nvPr/>
          </p:nvSpPr>
          <p:spPr>
            <a:xfrm>
              <a:off x="3629528" y="5265531"/>
              <a:ext cx="3200400" cy="1013737"/>
            </a:xfrm>
            <a:prstGeom prst="rect">
              <a:avLst/>
            </a:pr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grpSp>
      <p:sp>
        <p:nvSpPr>
          <p:cNvPr id="217" name="Google Shape;217;p16"/>
          <p:cNvSpPr txBox="1">
            <a:spLocks noGrp="1"/>
          </p:cNvSpPr>
          <p:nvPr>
            <p:ph type="body" idx="1"/>
          </p:nvPr>
        </p:nvSpPr>
        <p:spPr>
          <a:xfrm>
            <a:off x="1977148" y="455678"/>
            <a:ext cx="1532496" cy="247222"/>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16"/>
          <p:cNvSpPr txBox="1">
            <a:spLocks noGrp="1"/>
          </p:cNvSpPr>
          <p:nvPr>
            <p:ph type="body" idx="2"/>
          </p:nvPr>
        </p:nvSpPr>
        <p:spPr>
          <a:xfrm>
            <a:off x="1981200" y="703540"/>
            <a:ext cx="1528444"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16"/>
          <p:cNvSpPr txBox="1">
            <a:spLocks noGrp="1"/>
          </p:cNvSpPr>
          <p:nvPr>
            <p:ph type="body" idx="3"/>
          </p:nvPr>
        </p:nvSpPr>
        <p:spPr>
          <a:xfrm>
            <a:off x="3787475" y="45567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16"/>
          <p:cNvSpPr txBox="1">
            <a:spLocks noGrp="1"/>
          </p:cNvSpPr>
          <p:nvPr>
            <p:ph type="body" idx="4"/>
          </p:nvPr>
        </p:nvSpPr>
        <p:spPr>
          <a:xfrm>
            <a:off x="3791527" y="703540"/>
            <a:ext cx="2800166"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 name="Google Shape;221;p16"/>
          <p:cNvSpPr txBox="1">
            <a:spLocks noGrp="1"/>
          </p:cNvSpPr>
          <p:nvPr>
            <p:ph type="body" idx="5"/>
          </p:nvPr>
        </p:nvSpPr>
        <p:spPr>
          <a:xfrm>
            <a:off x="6937075" y="45567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 name="Google Shape;222;p16"/>
          <p:cNvSpPr txBox="1">
            <a:spLocks noGrp="1"/>
          </p:cNvSpPr>
          <p:nvPr>
            <p:ph type="body" idx="6"/>
          </p:nvPr>
        </p:nvSpPr>
        <p:spPr>
          <a:xfrm>
            <a:off x="6941126" y="703540"/>
            <a:ext cx="2796115"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16"/>
          <p:cNvSpPr txBox="1">
            <a:spLocks noGrp="1"/>
          </p:cNvSpPr>
          <p:nvPr>
            <p:ph type="body" idx="7"/>
          </p:nvPr>
        </p:nvSpPr>
        <p:spPr>
          <a:xfrm>
            <a:off x="10014963" y="738933"/>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16"/>
          <p:cNvSpPr txBox="1">
            <a:spLocks noGrp="1"/>
          </p:cNvSpPr>
          <p:nvPr>
            <p:ph type="body" idx="8"/>
          </p:nvPr>
        </p:nvSpPr>
        <p:spPr>
          <a:xfrm>
            <a:off x="10019015" y="986795"/>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16"/>
          <p:cNvSpPr txBox="1">
            <a:spLocks noGrp="1"/>
          </p:cNvSpPr>
          <p:nvPr>
            <p:ph type="body" idx="9"/>
          </p:nvPr>
        </p:nvSpPr>
        <p:spPr>
          <a:xfrm>
            <a:off x="9979947" y="1782845"/>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16"/>
          <p:cNvSpPr txBox="1">
            <a:spLocks noGrp="1"/>
          </p:cNvSpPr>
          <p:nvPr>
            <p:ph type="body" idx="13"/>
          </p:nvPr>
        </p:nvSpPr>
        <p:spPr>
          <a:xfrm>
            <a:off x="9983999" y="2030707"/>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16"/>
          <p:cNvSpPr txBox="1">
            <a:spLocks noGrp="1"/>
          </p:cNvSpPr>
          <p:nvPr>
            <p:ph type="body" idx="14"/>
          </p:nvPr>
        </p:nvSpPr>
        <p:spPr>
          <a:xfrm>
            <a:off x="7616943" y="2078738"/>
            <a:ext cx="21126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16"/>
          <p:cNvSpPr txBox="1">
            <a:spLocks noGrp="1"/>
          </p:cNvSpPr>
          <p:nvPr>
            <p:ph type="body" idx="15"/>
          </p:nvPr>
        </p:nvSpPr>
        <p:spPr>
          <a:xfrm>
            <a:off x="7620000" y="2326600"/>
            <a:ext cx="2109621"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16"/>
          <p:cNvSpPr txBox="1">
            <a:spLocks noGrp="1"/>
          </p:cNvSpPr>
          <p:nvPr>
            <p:ph type="body" idx="16"/>
          </p:nvPr>
        </p:nvSpPr>
        <p:spPr>
          <a:xfrm>
            <a:off x="5067674" y="2078738"/>
            <a:ext cx="2337641"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16"/>
          <p:cNvSpPr txBox="1">
            <a:spLocks noGrp="1"/>
          </p:cNvSpPr>
          <p:nvPr>
            <p:ph type="body" idx="17"/>
          </p:nvPr>
        </p:nvSpPr>
        <p:spPr>
          <a:xfrm>
            <a:off x="5071726" y="2326600"/>
            <a:ext cx="2337641"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16"/>
          <p:cNvSpPr txBox="1">
            <a:spLocks noGrp="1"/>
          </p:cNvSpPr>
          <p:nvPr>
            <p:ph type="body" idx="18"/>
          </p:nvPr>
        </p:nvSpPr>
        <p:spPr>
          <a:xfrm>
            <a:off x="2406244" y="2078738"/>
            <a:ext cx="208953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16"/>
          <p:cNvSpPr txBox="1">
            <a:spLocks noGrp="1"/>
          </p:cNvSpPr>
          <p:nvPr>
            <p:ph type="body" idx="19"/>
          </p:nvPr>
        </p:nvSpPr>
        <p:spPr>
          <a:xfrm>
            <a:off x="2409287" y="2326600"/>
            <a:ext cx="208651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16"/>
          <p:cNvSpPr txBox="1">
            <a:spLocks noGrp="1"/>
          </p:cNvSpPr>
          <p:nvPr>
            <p:ph type="body" idx="20"/>
          </p:nvPr>
        </p:nvSpPr>
        <p:spPr>
          <a:xfrm>
            <a:off x="1178804" y="2294000"/>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16"/>
          <p:cNvSpPr txBox="1">
            <a:spLocks noGrp="1"/>
          </p:cNvSpPr>
          <p:nvPr>
            <p:ph type="body" idx="21"/>
          </p:nvPr>
        </p:nvSpPr>
        <p:spPr>
          <a:xfrm>
            <a:off x="1182856" y="2541862"/>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16"/>
          <p:cNvSpPr txBox="1">
            <a:spLocks noGrp="1"/>
          </p:cNvSpPr>
          <p:nvPr>
            <p:ph type="body" idx="22"/>
          </p:nvPr>
        </p:nvSpPr>
        <p:spPr>
          <a:xfrm>
            <a:off x="1140294" y="3440159"/>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6" name="Google Shape;236;p16"/>
          <p:cNvSpPr txBox="1">
            <a:spLocks noGrp="1"/>
          </p:cNvSpPr>
          <p:nvPr>
            <p:ph type="body" idx="23"/>
          </p:nvPr>
        </p:nvSpPr>
        <p:spPr>
          <a:xfrm>
            <a:off x="1144346" y="3688021"/>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16"/>
          <p:cNvSpPr txBox="1">
            <a:spLocks noGrp="1"/>
          </p:cNvSpPr>
          <p:nvPr>
            <p:ph type="body" idx="24"/>
          </p:nvPr>
        </p:nvSpPr>
        <p:spPr>
          <a:xfrm>
            <a:off x="5071726" y="3709418"/>
            <a:ext cx="1870430"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16"/>
          <p:cNvSpPr txBox="1">
            <a:spLocks noGrp="1"/>
          </p:cNvSpPr>
          <p:nvPr>
            <p:ph type="body" idx="25"/>
          </p:nvPr>
        </p:nvSpPr>
        <p:spPr>
          <a:xfrm>
            <a:off x="5075778" y="3957280"/>
            <a:ext cx="1870430"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16"/>
          <p:cNvSpPr txBox="1">
            <a:spLocks noGrp="1"/>
          </p:cNvSpPr>
          <p:nvPr>
            <p:ph type="body" idx="26"/>
          </p:nvPr>
        </p:nvSpPr>
        <p:spPr>
          <a:xfrm>
            <a:off x="2412345" y="3709418"/>
            <a:ext cx="19987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16"/>
          <p:cNvSpPr txBox="1">
            <a:spLocks noGrp="1"/>
          </p:cNvSpPr>
          <p:nvPr>
            <p:ph type="body" idx="27"/>
          </p:nvPr>
        </p:nvSpPr>
        <p:spPr>
          <a:xfrm>
            <a:off x="2416397" y="3957280"/>
            <a:ext cx="1998777"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16"/>
          <p:cNvSpPr txBox="1">
            <a:spLocks noGrp="1"/>
          </p:cNvSpPr>
          <p:nvPr>
            <p:ph type="body" idx="28"/>
          </p:nvPr>
        </p:nvSpPr>
        <p:spPr>
          <a:xfrm>
            <a:off x="7647285" y="3709418"/>
            <a:ext cx="19987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2" name="Google Shape;242;p16"/>
          <p:cNvSpPr txBox="1">
            <a:spLocks noGrp="1"/>
          </p:cNvSpPr>
          <p:nvPr>
            <p:ph type="body" idx="29"/>
          </p:nvPr>
        </p:nvSpPr>
        <p:spPr>
          <a:xfrm>
            <a:off x="7651337" y="3957280"/>
            <a:ext cx="1998777"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16"/>
          <p:cNvSpPr txBox="1">
            <a:spLocks noGrp="1"/>
          </p:cNvSpPr>
          <p:nvPr>
            <p:ph type="body" idx="30"/>
          </p:nvPr>
        </p:nvSpPr>
        <p:spPr>
          <a:xfrm>
            <a:off x="9983999" y="4015533"/>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16"/>
          <p:cNvSpPr txBox="1">
            <a:spLocks noGrp="1"/>
          </p:cNvSpPr>
          <p:nvPr>
            <p:ph type="body" idx="31"/>
          </p:nvPr>
        </p:nvSpPr>
        <p:spPr>
          <a:xfrm>
            <a:off x="9988051" y="4263395"/>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16"/>
          <p:cNvSpPr txBox="1">
            <a:spLocks noGrp="1"/>
          </p:cNvSpPr>
          <p:nvPr>
            <p:ph type="body" idx="32"/>
          </p:nvPr>
        </p:nvSpPr>
        <p:spPr>
          <a:xfrm>
            <a:off x="10009974" y="5052440"/>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16"/>
          <p:cNvSpPr txBox="1">
            <a:spLocks noGrp="1"/>
          </p:cNvSpPr>
          <p:nvPr>
            <p:ph type="body" idx="33"/>
          </p:nvPr>
        </p:nvSpPr>
        <p:spPr>
          <a:xfrm>
            <a:off x="10014026" y="5300302"/>
            <a:ext cx="993833"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16"/>
          <p:cNvSpPr txBox="1">
            <a:spLocks noGrp="1"/>
          </p:cNvSpPr>
          <p:nvPr>
            <p:ph type="body" idx="34"/>
          </p:nvPr>
        </p:nvSpPr>
        <p:spPr>
          <a:xfrm>
            <a:off x="3790015" y="534009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16"/>
          <p:cNvSpPr txBox="1">
            <a:spLocks noGrp="1"/>
          </p:cNvSpPr>
          <p:nvPr>
            <p:ph type="body" idx="35"/>
          </p:nvPr>
        </p:nvSpPr>
        <p:spPr>
          <a:xfrm>
            <a:off x="3794066" y="5587960"/>
            <a:ext cx="2796115"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16"/>
          <p:cNvSpPr txBox="1">
            <a:spLocks noGrp="1"/>
          </p:cNvSpPr>
          <p:nvPr>
            <p:ph type="body" idx="36"/>
          </p:nvPr>
        </p:nvSpPr>
        <p:spPr>
          <a:xfrm>
            <a:off x="6942155" y="534009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16"/>
          <p:cNvSpPr txBox="1">
            <a:spLocks noGrp="1"/>
          </p:cNvSpPr>
          <p:nvPr>
            <p:ph type="body" idx="37"/>
          </p:nvPr>
        </p:nvSpPr>
        <p:spPr>
          <a:xfrm>
            <a:off x="6946207" y="5587960"/>
            <a:ext cx="2800166"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16"/>
          <p:cNvSpPr txBox="1">
            <a:spLocks noGrp="1"/>
          </p:cNvSpPr>
          <p:nvPr>
            <p:ph type="body" idx="38"/>
          </p:nvPr>
        </p:nvSpPr>
        <p:spPr>
          <a:xfrm>
            <a:off x="1977148" y="5340098"/>
            <a:ext cx="1532496" cy="247222"/>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16"/>
          <p:cNvSpPr txBox="1">
            <a:spLocks noGrp="1"/>
          </p:cNvSpPr>
          <p:nvPr>
            <p:ph type="body" idx="39"/>
          </p:nvPr>
        </p:nvSpPr>
        <p:spPr>
          <a:xfrm>
            <a:off x="1981200" y="5587960"/>
            <a:ext cx="1528444" cy="613405"/>
          </a:xfrm>
          <a:prstGeom prst="rect">
            <a:avLst/>
          </a:prstGeom>
          <a:noFill/>
          <a:ln>
            <a:noFill/>
          </a:ln>
          <a:effectLst>
            <a:outerShdw blurRad="63500" dist="38100" dir="2700000" algn="tl" rotWithShape="0">
              <a:srgbClr val="000000">
                <a:alpha val="49411"/>
              </a:srgbClr>
            </a:outerShdw>
          </a:effectLst>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_Leer">
  <p:cSld name="3_Leer">
    <p:spTree>
      <p:nvGrpSpPr>
        <p:cNvPr id="1" name="Shape 253"/>
        <p:cNvGrpSpPr/>
        <p:nvPr/>
      </p:nvGrpSpPr>
      <p:grpSpPr>
        <a:xfrm>
          <a:off x="0" y="0"/>
          <a:ext cx="0" cy="0"/>
          <a:chOff x="0" y="0"/>
          <a:chExt cx="0" cy="0"/>
        </a:xfrm>
      </p:grpSpPr>
      <p:sp>
        <p:nvSpPr>
          <p:cNvPr id="254" name="Google Shape;254;p17"/>
          <p:cNvSpPr/>
          <p:nvPr/>
        </p:nvSpPr>
        <p:spPr>
          <a:xfrm>
            <a:off x="0" y="5867400"/>
            <a:ext cx="12192000" cy="571500"/>
          </a:xfrm>
          <a:prstGeom prst="rect">
            <a:avLst/>
          </a:prstGeom>
          <a:gradFill>
            <a:gsLst>
              <a:gs pos="0">
                <a:srgbClr val="D8D8D8"/>
              </a:gs>
              <a:gs pos="100000">
                <a:schemeClr val="lt1"/>
              </a:gs>
            </a:gsLst>
            <a:lin ang="16200000" scaled="0"/>
          </a:gra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cxnSp>
        <p:nvCxnSpPr>
          <p:cNvPr id="255" name="Google Shape;255;p17"/>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56" name="Google Shape;256;p17"/>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57" name="Google Shape;257;p17"/>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sp>
        <p:nvSpPr>
          <p:cNvPr id="258" name="Google Shape;258;p17"/>
          <p:cNvSpPr/>
          <p:nvPr/>
        </p:nvSpPr>
        <p:spPr>
          <a:xfrm>
            <a:off x="5088720" y="843566"/>
            <a:ext cx="1007280" cy="2280634"/>
          </a:xfrm>
          <a:custGeom>
            <a:avLst/>
            <a:gdLst/>
            <a:ahLst/>
            <a:cxnLst/>
            <a:rect l="l" t="t" r="r" b="b"/>
            <a:pathLst>
              <a:path w="954" h="2160" extrusionOk="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59" name="Google Shape;259;p17"/>
          <p:cNvSpPr/>
          <p:nvPr/>
        </p:nvSpPr>
        <p:spPr>
          <a:xfrm>
            <a:off x="4156406" y="1714642"/>
            <a:ext cx="1939595" cy="1409559"/>
          </a:xfrm>
          <a:custGeom>
            <a:avLst/>
            <a:gdLst/>
            <a:ahLst/>
            <a:cxnLst/>
            <a:rect l="l" t="t" r="r" b="b"/>
            <a:pathLst>
              <a:path w="1837" h="1335" extrusionOk="0">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0" name="Google Shape;260;p17"/>
          <p:cNvSpPr/>
          <p:nvPr/>
        </p:nvSpPr>
        <p:spPr>
          <a:xfrm>
            <a:off x="3697111" y="2596275"/>
            <a:ext cx="2398889" cy="1057961"/>
          </a:xfrm>
          <a:custGeom>
            <a:avLst/>
            <a:gdLst/>
            <a:ahLst/>
            <a:cxnLst/>
            <a:rect l="l" t="t" r="r" b="b"/>
            <a:pathLst>
              <a:path w="2272" h="1002" extrusionOk="0">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1" name="Google Shape;261;p17"/>
          <p:cNvSpPr/>
          <p:nvPr/>
        </p:nvSpPr>
        <p:spPr>
          <a:xfrm>
            <a:off x="4156406" y="3124200"/>
            <a:ext cx="1939595" cy="1409559"/>
          </a:xfrm>
          <a:custGeom>
            <a:avLst/>
            <a:gdLst/>
            <a:ahLst/>
            <a:cxnLst/>
            <a:rect l="l" t="t" r="r" b="b"/>
            <a:pathLst>
              <a:path w="1837" h="1335" extrusionOk="0">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2" name="Google Shape;262;p17"/>
          <p:cNvSpPr/>
          <p:nvPr/>
        </p:nvSpPr>
        <p:spPr>
          <a:xfrm>
            <a:off x="5088720" y="3124200"/>
            <a:ext cx="1007280" cy="2280634"/>
          </a:xfrm>
          <a:custGeom>
            <a:avLst/>
            <a:gdLst/>
            <a:ahLst/>
            <a:cxnLst/>
            <a:rect l="l" t="t" r="r" b="b"/>
            <a:pathLst>
              <a:path w="954" h="2160" extrusionOk="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3" name="Google Shape;263;p17"/>
          <p:cNvSpPr/>
          <p:nvPr/>
        </p:nvSpPr>
        <p:spPr>
          <a:xfrm>
            <a:off x="6096000" y="3124200"/>
            <a:ext cx="1007280" cy="2280634"/>
          </a:xfrm>
          <a:custGeom>
            <a:avLst/>
            <a:gdLst/>
            <a:ahLst/>
            <a:cxnLst/>
            <a:rect l="l" t="t" r="r" b="b"/>
            <a:pathLst>
              <a:path w="954" h="2160" extrusionOk="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4" name="Google Shape;264;p17"/>
          <p:cNvSpPr/>
          <p:nvPr/>
        </p:nvSpPr>
        <p:spPr>
          <a:xfrm>
            <a:off x="6096000" y="3124200"/>
            <a:ext cx="1939595" cy="1409559"/>
          </a:xfrm>
          <a:custGeom>
            <a:avLst/>
            <a:gdLst/>
            <a:ahLst/>
            <a:cxnLst/>
            <a:rect l="l" t="t" r="r" b="b"/>
            <a:pathLst>
              <a:path w="1837" h="1335" extrusionOk="0">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5" name="Google Shape;265;p17"/>
          <p:cNvSpPr/>
          <p:nvPr/>
        </p:nvSpPr>
        <p:spPr>
          <a:xfrm>
            <a:off x="6096000" y="2596275"/>
            <a:ext cx="2398889" cy="1057961"/>
          </a:xfrm>
          <a:custGeom>
            <a:avLst/>
            <a:gdLst/>
            <a:ahLst/>
            <a:cxnLst/>
            <a:rect l="l" t="t" r="r" b="b"/>
            <a:pathLst>
              <a:path w="2272" h="1002" extrusionOk="0">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rgbClr val="BFBFB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6" name="Google Shape;266;p17"/>
          <p:cNvSpPr/>
          <p:nvPr/>
        </p:nvSpPr>
        <p:spPr>
          <a:xfrm>
            <a:off x="6096000" y="1714642"/>
            <a:ext cx="1939595" cy="1409559"/>
          </a:xfrm>
          <a:custGeom>
            <a:avLst/>
            <a:gdLst/>
            <a:ahLst/>
            <a:cxnLst/>
            <a:rect l="l" t="t" r="r" b="b"/>
            <a:pathLst>
              <a:path w="1837" h="1335" extrusionOk="0">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rgbClr val="BFBFB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sp>
        <p:nvSpPr>
          <p:cNvPr id="267" name="Google Shape;267;p17"/>
          <p:cNvSpPr/>
          <p:nvPr/>
        </p:nvSpPr>
        <p:spPr>
          <a:xfrm>
            <a:off x="6096000" y="843566"/>
            <a:ext cx="1007280" cy="2280634"/>
          </a:xfrm>
          <a:custGeom>
            <a:avLst/>
            <a:gdLst/>
            <a:ahLst/>
            <a:cxnLst/>
            <a:rect l="l" t="t" r="r" b="b"/>
            <a:pathLst>
              <a:path w="954" h="2160" extrusionOk="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Clr>
                <a:srgbClr val="000000"/>
              </a:buClr>
              <a:buSzPts val="1600"/>
              <a:buFont typeface="Arial"/>
              <a:buNone/>
            </a:pPr>
            <a:endParaRPr sz="1600" b="0" i="0" u="none" strike="noStrike" cap="none">
              <a:solidFill>
                <a:srgbClr val="FFFFFF"/>
              </a:solidFill>
              <a:latin typeface="Arial Narrow"/>
              <a:ea typeface="Arial Narrow"/>
              <a:cs typeface="Arial Narrow"/>
              <a:sym typeface="Arial Narrow"/>
            </a:endParaRPr>
          </a:p>
        </p:txBody>
      </p:sp>
      <p:cxnSp>
        <p:nvCxnSpPr>
          <p:cNvPr id="268" name="Google Shape;268;p17"/>
          <p:cNvCxnSpPr/>
          <p:nvPr/>
        </p:nvCxnSpPr>
        <p:spPr>
          <a:xfrm>
            <a:off x="6095787" y="3124589"/>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69" name="Google Shape;269;p17"/>
          <p:cNvCxnSpPr/>
          <p:nvPr/>
        </p:nvCxnSpPr>
        <p:spPr>
          <a:xfrm>
            <a:off x="6096403" y="3125097"/>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70" name="Google Shape;270;p17"/>
          <p:cNvCxnSpPr/>
          <p:nvPr/>
        </p:nvCxnSpPr>
        <p:spPr>
          <a:xfrm>
            <a:off x="6095880" y="3124705"/>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sp>
        <p:nvSpPr>
          <p:cNvPr id="271" name="Google Shape;271;p17"/>
          <p:cNvSpPr txBox="1">
            <a:spLocks noGrp="1"/>
          </p:cNvSpPr>
          <p:nvPr>
            <p:ph type="body" idx="1"/>
          </p:nvPr>
        </p:nvSpPr>
        <p:spPr>
          <a:xfrm>
            <a:off x="8458200" y="28194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2" name="Google Shape;272;p17"/>
          <p:cNvSpPr txBox="1">
            <a:spLocks noGrp="1"/>
          </p:cNvSpPr>
          <p:nvPr>
            <p:ph type="body" idx="2"/>
          </p:nvPr>
        </p:nvSpPr>
        <p:spPr>
          <a:xfrm>
            <a:off x="8458376" y="31628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3" name="Google Shape;273;p17"/>
          <p:cNvSpPr txBox="1">
            <a:spLocks noGrp="1"/>
          </p:cNvSpPr>
          <p:nvPr>
            <p:ph type="body" idx="3"/>
          </p:nvPr>
        </p:nvSpPr>
        <p:spPr>
          <a:xfrm>
            <a:off x="8077200" y="13716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17"/>
          <p:cNvSpPr txBox="1">
            <a:spLocks noGrp="1"/>
          </p:cNvSpPr>
          <p:nvPr>
            <p:ph type="body" idx="4"/>
          </p:nvPr>
        </p:nvSpPr>
        <p:spPr>
          <a:xfrm>
            <a:off x="8077376" y="17150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17"/>
          <p:cNvSpPr txBox="1">
            <a:spLocks noGrp="1"/>
          </p:cNvSpPr>
          <p:nvPr>
            <p:ph type="body" idx="5"/>
          </p:nvPr>
        </p:nvSpPr>
        <p:spPr>
          <a:xfrm>
            <a:off x="8153048" y="4231464"/>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17"/>
          <p:cNvSpPr txBox="1">
            <a:spLocks noGrp="1"/>
          </p:cNvSpPr>
          <p:nvPr>
            <p:ph type="body" idx="6"/>
          </p:nvPr>
        </p:nvSpPr>
        <p:spPr>
          <a:xfrm>
            <a:off x="8153224" y="4574901"/>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17"/>
          <p:cNvSpPr txBox="1">
            <a:spLocks noGrp="1"/>
          </p:cNvSpPr>
          <p:nvPr>
            <p:ph type="body" idx="7"/>
          </p:nvPr>
        </p:nvSpPr>
        <p:spPr>
          <a:xfrm>
            <a:off x="6629400" y="53556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17"/>
          <p:cNvSpPr txBox="1">
            <a:spLocks noGrp="1"/>
          </p:cNvSpPr>
          <p:nvPr>
            <p:ph type="body" idx="8"/>
          </p:nvPr>
        </p:nvSpPr>
        <p:spPr>
          <a:xfrm>
            <a:off x="6629576" y="56991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17"/>
          <p:cNvSpPr txBox="1">
            <a:spLocks noGrp="1"/>
          </p:cNvSpPr>
          <p:nvPr>
            <p:ph type="body" idx="9"/>
          </p:nvPr>
        </p:nvSpPr>
        <p:spPr>
          <a:xfrm>
            <a:off x="3276600" y="53556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17"/>
          <p:cNvSpPr txBox="1">
            <a:spLocks noGrp="1"/>
          </p:cNvSpPr>
          <p:nvPr>
            <p:ph type="body" idx="13"/>
          </p:nvPr>
        </p:nvSpPr>
        <p:spPr>
          <a:xfrm>
            <a:off x="3276776" y="56991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17"/>
          <p:cNvSpPr txBox="1">
            <a:spLocks noGrp="1"/>
          </p:cNvSpPr>
          <p:nvPr>
            <p:ph type="body" idx="14"/>
          </p:nvPr>
        </p:nvSpPr>
        <p:spPr>
          <a:xfrm>
            <a:off x="1752600" y="42672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17"/>
          <p:cNvSpPr txBox="1">
            <a:spLocks noGrp="1"/>
          </p:cNvSpPr>
          <p:nvPr>
            <p:ph type="body" idx="15"/>
          </p:nvPr>
        </p:nvSpPr>
        <p:spPr>
          <a:xfrm>
            <a:off x="1752776" y="46106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17"/>
          <p:cNvSpPr txBox="1">
            <a:spLocks noGrp="1"/>
          </p:cNvSpPr>
          <p:nvPr>
            <p:ph type="body" idx="16"/>
          </p:nvPr>
        </p:nvSpPr>
        <p:spPr>
          <a:xfrm>
            <a:off x="1295400" y="28194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4" name="Google Shape;284;p17"/>
          <p:cNvSpPr txBox="1">
            <a:spLocks noGrp="1"/>
          </p:cNvSpPr>
          <p:nvPr>
            <p:ph type="body" idx="17"/>
          </p:nvPr>
        </p:nvSpPr>
        <p:spPr>
          <a:xfrm>
            <a:off x="1295576" y="31628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5" name="Google Shape;285;p17"/>
          <p:cNvSpPr txBox="1">
            <a:spLocks noGrp="1"/>
          </p:cNvSpPr>
          <p:nvPr>
            <p:ph type="body" idx="18"/>
          </p:nvPr>
        </p:nvSpPr>
        <p:spPr>
          <a:xfrm>
            <a:off x="1676400" y="13932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17"/>
          <p:cNvSpPr txBox="1">
            <a:spLocks noGrp="1"/>
          </p:cNvSpPr>
          <p:nvPr>
            <p:ph type="body" idx="19"/>
          </p:nvPr>
        </p:nvSpPr>
        <p:spPr>
          <a:xfrm>
            <a:off x="1676576" y="17367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17"/>
          <p:cNvSpPr txBox="1">
            <a:spLocks noGrp="1"/>
          </p:cNvSpPr>
          <p:nvPr>
            <p:ph type="body" idx="20"/>
          </p:nvPr>
        </p:nvSpPr>
        <p:spPr>
          <a:xfrm>
            <a:off x="6629400" y="3264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17"/>
          <p:cNvSpPr txBox="1">
            <a:spLocks noGrp="1"/>
          </p:cNvSpPr>
          <p:nvPr>
            <p:ph type="body" idx="21"/>
          </p:nvPr>
        </p:nvSpPr>
        <p:spPr>
          <a:xfrm>
            <a:off x="6629576" y="6699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17"/>
          <p:cNvSpPr txBox="1">
            <a:spLocks noGrp="1"/>
          </p:cNvSpPr>
          <p:nvPr>
            <p:ph type="body" idx="22"/>
          </p:nvPr>
        </p:nvSpPr>
        <p:spPr>
          <a:xfrm>
            <a:off x="3276600" y="3264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17"/>
          <p:cNvSpPr txBox="1">
            <a:spLocks noGrp="1"/>
          </p:cNvSpPr>
          <p:nvPr>
            <p:ph type="body" idx="23"/>
          </p:nvPr>
        </p:nvSpPr>
        <p:spPr>
          <a:xfrm>
            <a:off x="3276776" y="6699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17"/>
          <p:cNvSpPr txBox="1">
            <a:spLocks noGrp="1"/>
          </p:cNvSpPr>
          <p:nvPr>
            <p:ph type="title"/>
          </p:nvPr>
        </p:nvSpPr>
        <p:spPr>
          <a:xfrm>
            <a:off x="139964" y="173889"/>
            <a:ext cx="2819224" cy="96451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34EA8"/>
              </a:buClr>
              <a:buSzPts val="4000"/>
              <a:buFont typeface="Arial"/>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7_Benutzerdefiniertes Layout">
  <p:cSld name="7_Benutzerdefiniertes Layout">
    <p:spTree>
      <p:nvGrpSpPr>
        <p:cNvPr id="1" name="Shape 292"/>
        <p:cNvGrpSpPr/>
        <p:nvPr/>
      </p:nvGrpSpPr>
      <p:grpSpPr>
        <a:xfrm>
          <a:off x="0" y="0"/>
          <a:ext cx="0" cy="0"/>
          <a:chOff x="0" y="0"/>
          <a:chExt cx="0" cy="0"/>
        </a:xfrm>
      </p:grpSpPr>
      <p:sp>
        <p:nvSpPr>
          <p:cNvPr id="293" name="Google Shape;293;p18"/>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CCE275E9-BB50-4E0E-8E3E-26FD7E917A33}" type="datetime1">
              <a:rPr lang="en-GB" smtClean="0"/>
              <a:t>24/05/2022</a:t>
            </a:fld>
            <a:endParaRPr/>
          </a:p>
        </p:txBody>
      </p:sp>
      <p:sp>
        <p:nvSpPr>
          <p:cNvPr id="295" name="Google Shape;295;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296" name="Google Shape;29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97" name="Google Shape;297;p18"/>
          <p:cNvPicPr preferRelativeResize="0"/>
          <p:nvPr/>
        </p:nvPicPr>
        <p:blipFill rotWithShape="1">
          <a:blip r:embed="rId2">
            <a:alphaModFix/>
          </a:blip>
          <a:srcRect/>
          <a:stretch/>
        </p:blipFill>
        <p:spPr>
          <a:xfrm>
            <a:off x="2032000" y="2241176"/>
            <a:ext cx="8128000" cy="3897157"/>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8_Benutzerdefiniertes Layout">
  <p:cSld name="8_Benutzerdefiniertes Layout">
    <p:spTree>
      <p:nvGrpSpPr>
        <p:cNvPr id="1" name="Shape 298"/>
        <p:cNvGrpSpPr/>
        <p:nvPr/>
      </p:nvGrpSpPr>
      <p:grpSpPr>
        <a:xfrm>
          <a:off x="0" y="0"/>
          <a:ext cx="0" cy="0"/>
          <a:chOff x="0" y="0"/>
          <a:chExt cx="0" cy="0"/>
        </a:xfrm>
      </p:grpSpPr>
      <p:sp>
        <p:nvSpPr>
          <p:cNvPr id="299" name="Google Shape;299;p19"/>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7AC17ACC-F920-46D7-933F-13DC65F7AB7C}" type="datetime1">
              <a:rPr lang="en-GB" smtClean="0"/>
              <a:t>24/05/2022</a:t>
            </a:fld>
            <a:endParaRPr/>
          </a:p>
        </p:txBody>
      </p:sp>
      <p:sp>
        <p:nvSpPr>
          <p:cNvPr id="301" name="Google Shape;30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302" name="Google Shape;302;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03" name="Google Shape;303;p19"/>
          <p:cNvPicPr preferRelativeResize="0"/>
          <p:nvPr/>
        </p:nvPicPr>
        <p:blipFill rotWithShape="1">
          <a:blip r:embed="rId2">
            <a:alphaModFix/>
          </a:blip>
          <a:srcRect/>
          <a:stretch/>
        </p:blipFill>
        <p:spPr>
          <a:xfrm>
            <a:off x="2032000" y="2043953"/>
            <a:ext cx="8128000" cy="409438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9_Benutzerdefiniertes Layout">
  <p:cSld name="9_Benutzerdefiniertes Layout">
    <p:spTree>
      <p:nvGrpSpPr>
        <p:cNvPr id="1" name="Shape 304"/>
        <p:cNvGrpSpPr/>
        <p:nvPr/>
      </p:nvGrpSpPr>
      <p:grpSpPr>
        <a:xfrm>
          <a:off x="0" y="0"/>
          <a:ext cx="0" cy="0"/>
          <a:chOff x="0" y="0"/>
          <a:chExt cx="0" cy="0"/>
        </a:xfrm>
      </p:grpSpPr>
      <p:sp>
        <p:nvSpPr>
          <p:cNvPr id="305" name="Google Shape;305;p2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FEC34B71-8B0B-41A8-8902-CAB91CB0DB23}" type="datetime1">
              <a:rPr lang="en-GB" smtClean="0"/>
              <a:t>24/05/2022</a:t>
            </a:fld>
            <a:endParaRPr/>
          </a:p>
        </p:txBody>
      </p:sp>
      <p:sp>
        <p:nvSpPr>
          <p:cNvPr id="307" name="Google Shape;30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308" name="Google Shape;308;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09" name="Google Shape;309;p20"/>
          <p:cNvPicPr preferRelativeResize="0"/>
          <p:nvPr/>
        </p:nvPicPr>
        <p:blipFill rotWithShape="1">
          <a:blip r:embed="rId2">
            <a:alphaModFix/>
          </a:blip>
          <a:srcRect/>
          <a:stretch/>
        </p:blipFill>
        <p:spPr>
          <a:xfrm>
            <a:off x="2032000" y="2088776"/>
            <a:ext cx="8128000" cy="404955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22"/>
        <p:cNvGrpSpPr/>
        <p:nvPr/>
      </p:nvGrpSpPr>
      <p:grpSpPr>
        <a:xfrm>
          <a:off x="0" y="0"/>
          <a:ext cx="0" cy="0"/>
          <a:chOff x="0" y="0"/>
          <a:chExt cx="0" cy="0"/>
        </a:xfrm>
      </p:grpSpPr>
      <p:pic>
        <p:nvPicPr>
          <p:cNvPr id="23" name="Google Shape;23;p3"/>
          <p:cNvPicPr preferRelativeResize="0"/>
          <p:nvPr/>
        </p:nvPicPr>
        <p:blipFill rotWithShape="1">
          <a:blip r:embed="rId2">
            <a:alphaModFix/>
          </a:blip>
          <a:srcRect/>
          <a:stretch/>
        </p:blipFill>
        <p:spPr>
          <a:xfrm>
            <a:off x="0" y="0"/>
            <a:ext cx="6794205" cy="5228352"/>
          </a:xfrm>
          <a:prstGeom prst="rect">
            <a:avLst/>
          </a:prstGeom>
          <a:noFill/>
          <a:ln>
            <a:noFill/>
          </a:ln>
        </p:spPr>
      </p:pic>
      <p:sp>
        <p:nvSpPr>
          <p:cNvPr id="24" name="Google Shape;24;p3"/>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25" name="Google Shape;25;p3"/>
          <p:cNvPicPr preferRelativeResize="0"/>
          <p:nvPr/>
        </p:nvPicPr>
        <p:blipFill rotWithShape="1">
          <a:blip r:embed="rId3">
            <a:alphaModFix/>
          </a:blip>
          <a:srcRect/>
          <a:stretch/>
        </p:blipFill>
        <p:spPr>
          <a:xfrm>
            <a:off x="336755" y="6193807"/>
            <a:ext cx="705236" cy="502857"/>
          </a:xfrm>
          <a:prstGeom prst="rect">
            <a:avLst/>
          </a:prstGeom>
          <a:noFill/>
          <a:ln>
            <a:noFill/>
          </a:ln>
        </p:spPr>
      </p:pic>
      <p:pic>
        <p:nvPicPr>
          <p:cNvPr id="26" name="Google Shape;26;p3"/>
          <p:cNvPicPr preferRelativeResize="0"/>
          <p:nvPr/>
        </p:nvPicPr>
        <p:blipFill rotWithShape="1">
          <a:blip r:embed="rId4">
            <a:alphaModFix/>
          </a:blip>
          <a:srcRect/>
          <a:stretch/>
        </p:blipFill>
        <p:spPr>
          <a:xfrm>
            <a:off x="4428321" y="6216170"/>
            <a:ext cx="919086" cy="354787"/>
          </a:xfrm>
          <a:prstGeom prst="rect">
            <a:avLst/>
          </a:prstGeom>
          <a:noFill/>
          <a:ln>
            <a:noFill/>
          </a:ln>
        </p:spPr>
      </p:pic>
      <p:pic>
        <p:nvPicPr>
          <p:cNvPr id="27" name="Google Shape;27;p3" descr="https://365tno.sharepoint.com/sites/intranet/Organisation/CS/Marketing_Communications/Externe-profilering/Logos/426_1_TNO_ifl_zwart.png"/>
          <p:cNvPicPr preferRelativeResize="0"/>
          <p:nvPr/>
        </p:nvPicPr>
        <p:blipFill rotWithShape="1">
          <a:blip r:embed="rId5">
            <a:alphaModFix/>
          </a:blip>
          <a:srcRect l="7704" t="16984" r="4714" b="21685"/>
          <a:stretch/>
        </p:blipFill>
        <p:spPr>
          <a:xfrm>
            <a:off x="3309309" y="6307868"/>
            <a:ext cx="1015908" cy="171393"/>
          </a:xfrm>
          <a:prstGeom prst="rect">
            <a:avLst/>
          </a:prstGeom>
          <a:noFill/>
          <a:ln>
            <a:noFill/>
          </a:ln>
        </p:spPr>
      </p:pic>
      <p:pic>
        <p:nvPicPr>
          <p:cNvPr id="28" name="Google Shape;28;p3"/>
          <p:cNvPicPr preferRelativeResize="0"/>
          <p:nvPr/>
        </p:nvPicPr>
        <p:blipFill rotWithShape="1">
          <a:blip r:embed="rId6">
            <a:alphaModFix/>
          </a:blip>
          <a:srcRect/>
          <a:stretch/>
        </p:blipFill>
        <p:spPr>
          <a:xfrm>
            <a:off x="5473799" y="6257882"/>
            <a:ext cx="722915" cy="271360"/>
          </a:xfrm>
          <a:prstGeom prst="rect">
            <a:avLst/>
          </a:prstGeom>
          <a:noFill/>
          <a:ln>
            <a:noFill/>
          </a:ln>
        </p:spPr>
      </p:pic>
      <p:pic>
        <p:nvPicPr>
          <p:cNvPr id="29" name="Google Shape;29;p3" descr="R:\PR\01_Unternehmenskommunikation\12_Corporate_Design\02_Logo\bea_logo_black_font\bea_logo_black_font_c4_transp.jpg"/>
          <p:cNvPicPr preferRelativeResize="0"/>
          <p:nvPr/>
        </p:nvPicPr>
        <p:blipFill rotWithShape="1">
          <a:blip r:embed="rId7">
            <a:alphaModFix/>
          </a:blip>
          <a:srcRect/>
          <a:stretch/>
        </p:blipFill>
        <p:spPr>
          <a:xfrm>
            <a:off x="6454745" y="6239379"/>
            <a:ext cx="517496" cy="288447"/>
          </a:xfrm>
          <a:prstGeom prst="rect">
            <a:avLst/>
          </a:prstGeom>
          <a:noFill/>
          <a:ln>
            <a:noFill/>
          </a:ln>
        </p:spPr>
      </p:pic>
      <p:pic>
        <p:nvPicPr>
          <p:cNvPr id="30" name="Google Shape;30;p3"/>
          <p:cNvPicPr preferRelativeResize="0"/>
          <p:nvPr/>
        </p:nvPicPr>
        <p:blipFill rotWithShape="1">
          <a:blip r:embed="rId8">
            <a:alphaModFix/>
          </a:blip>
          <a:srcRect t="8772" b="16665"/>
          <a:stretch/>
        </p:blipFill>
        <p:spPr>
          <a:xfrm>
            <a:off x="7166080" y="6153650"/>
            <a:ext cx="968118" cy="356046"/>
          </a:xfrm>
          <a:prstGeom prst="rect">
            <a:avLst/>
          </a:prstGeom>
          <a:noFill/>
          <a:ln>
            <a:noFill/>
          </a:ln>
        </p:spPr>
      </p:pic>
      <p:pic>
        <p:nvPicPr>
          <p:cNvPr id="31" name="Google Shape;31;p3"/>
          <p:cNvPicPr preferRelativeResize="0"/>
          <p:nvPr/>
        </p:nvPicPr>
        <p:blipFill rotWithShape="1">
          <a:blip r:embed="rId9">
            <a:alphaModFix/>
          </a:blip>
          <a:srcRect/>
          <a:stretch/>
        </p:blipFill>
        <p:spPr>
          <a:xfrm>
            <a:off x="8359881" y="6144862"/>
            <a:ext cx="447505" cy="439814"/>
          </a:xfrm>
          <a:prstGeom prst="rect">
            <a:avLst/>
          </a:prstGeom>
          <a:noFill/>
          <a:ln>
            <a:noFill/>
          </a:ln>
        </p:spPr>
      </p:pic>
      <p:pic>
        <p:nvPicPr>
          <p:cNvPr id="32" name="Google Shape;32;p3"/>
          <p:cNvPicPr preferRelativeResize="0"/>
          <p:nvPr/>
        </p:nvPicPr>
        <p:blipFill rotWithShape="1">
          <a:blip r:embed="rId10">
            <a:alphaModFix/>
          </a:blip>
          <a:srcRect/>
          <a:stretch/>
        </p:blipFill>
        <p:spPr>
          <a:xfrm>
            <a:off x="9106177" y="6273252"/>
            <a:ext cx="520986" cy="240621"/>
          </a:xfrm>
          <a:prstGeom prst="rect">
            <a:avLst/>
          </a:prstGeom>
          <a:noFill/>
          <a:ln>
            <a:noFill/>
          </a:ln>
        </p:spPr>
      </p:pic>
      <p:pic>
        <p:nvPicPr>
          <p:cNvPr id="33" name="Google Shape;33;p3" descr="header_E"/>
          <p:cNvPicPr preferRelativeResize="0"/>
          <p:nvPr/>
        </p:nvPicPr>
        <p:blipFill rotWithShape="1">
          <a:blip r:embed="rId11">
            <a:alphaModFix/>
          </a:blip>
          <a:srcRect l="31882" r="31726"/>
          <a:stretch/>
        </p:blipFill>
        <p:spPr>
          <a:xfrm>
            <a:off x="9910752" y="6227605"/>
            <a:ext cx="786800" cy="367285"/>
          </a:xfrm>
          <a:prstGeom prst="rect">
            <a:avLst/>
          </a:prstGeom>
          <a:noFill/>
          <a:ln>
            <a:noFill/>
          </a:ln>
        </p:spPr>
      </p:pic>
      <p:pic>
        <p:nvPicPr>
          <p:cNvPr id="34" name="Google Shape;34;p3"/>
          <p:cNvPicPr preferRelativeResize="0"/>
          <p:nvPr/>
        </p:nvPicPr>
        <p:blipFill rotWithShape="1">
          <a:blip r:embed="rId12">
            <a:alphaModFix/>
          </a:blip>
          <a:srcRect/>
          <a:stretch/>
        </p:blipFill>
        <p:spPr>
          <a:xfrm>
            <a:off x="10847630" y="6137161"/>
            <a:ext cx="463100" cy="546600"/>
          </a:xfrm>
          <a:prstGeom prst="rect">
            <a:avLst/>
          </a:prstGeom>
          <a:noFill/>
          <a:ln>
            <a:noFill/>
          </a:ln>
        </p:spPr>
      </p:pic>
      <p:pic>
        <p:nvPicPr>
          <p:cNvPr id="35" name="Google Shape;35;p3" descr="cidimage002.png@01D4FECE.D63D32C0"/>
          <p:cNvPicPr preferRelativeResize="0"/>
          <p:nvPr/>
        </p:nvPicPr>
        <p:blipFill rotWithShape="1">
          <a:blip r:embed="rId13">
            <a:alphaModFix/>
          </a:blip>
          <a:srcRect/>
          <a:stretch/>
        </p:blipFill>
        <p:spPr>
          <a:xfrm>
            <a:off x="11569993" y="6153650"/>
            <a:ext cx="414671" cy="401685"/>
          </a:xfrm>
          <a:prstGeom prst="rect">
            <a:avLst/>
          </a:prstGeom>
          <a:noFill/>
          <a:ln>
            <a:noFill/>
          </a:ln>
        </p:spPr>
      </p:pic>
      <p:sp>
        <p:nvSpPr>
          <p:cNvPr id="36" name="Google Shape;36;p3"/>
          <p:cNvSpPr txBox="1">
            <a:spLocks noGrp="1"/>
          </p:cNvSpPr>
          <p:nvPr>
            <p:ph type="title"/>
          </p:nvPr>
        </p:nvSpPr>
        <p:spPr>
          <a:xfrm>
            <a:off x="6103087" y="1486284"/>
            <a:ext cx="5881575" cy="50388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
          <p:cNvSpPr txBox="1"/>
          <p:nvPr/>
        </p:nvSpPr>
        <p:spPr>
          <a:xfrm>
            <a:off x="6103086" y="2110294"/>
            <a:ext cx="5881575" cy="503882"/>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400"/>
              <a:buFont typeface="Arial"/>
              <a:buNone/>
            </a:pPr>
            <a:endParaRPr sz="2400" b="0" i="0" u="none" strike="noStrike" cap="none">
              <a:solidFill>
                <a:srgbClr val="034EA8"/>
              </a:solidFill>
              <a:latin typeface="Arial"/>
              <a:ea typeface="Arial"/>
              <a:cs typeface="Arial"/>
              <a:sym typeface="Arial"/>
            </a:endParaRPr>
          </a:p>
        </p:txBody>
      </p:sp>
      <p:sp>
        <p:nvSpPr>
          <p:cNvPr id="38" name="Google Shape;38;p3"/>
          <p:cNvSpPr txBox="1">
            <a:spLocks noGrp="1"/>
          </p:cNvSpPr>
          <p:nvPr>
            <p:ph type="body" idx="1"/>
          </p:nvPr>
        </p:nvSpPr>
        <p:spPr>
          <a:xfrm>
            <a:off x="6196013" y="2384425"/>
            <a:ext cx="5681662"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chemeClr val="dk1"/>
                </a:solidFill>
              </a:defRPr>
            </a:lvl1pPr>
            <a:lvl2pPr marL="914400" lvl="1" indent="-406400" algn="l">
              <a:lnSpc>
                <a:spcPct val="90000"/>
              </a:lnSpc>
              <a:spcBef>
                <a:spcPts val="500"/>
              </a:spcBef>
              <a:spcAft>
                <a:spcPts val="0"/>
              </a:spcAft>
              <a:buSzPts val="2800"/>
              <a:buChar char="•"/>
              <a:defRPr>
                <a:solidFill>
                  <a:schemeClr val="dk1"/>
                </a:solidFill>
              </a:defRPr>
            </a:lvl2pPr>
            <a:lvl3pPr marL="1371600" lvl="2" indent="-381000" algn="l">
              <a:lnSpc>
                <a:spcPct val="90000"/>
              </a:lnSpc>
              <a:spcBef>
                <a:spcPts val="500"/>
              </a:spcBef>
              <a:spcAft>
                <a:spcPts val="0"/>
              </a:spcAft>
              <a:buSzPts val="2400"/>
              <a:buChar char="•"/>
              <a:defRPr>
                <a:solidFill>
                  <a:schemeClr val="dk1"/>
                </a:solidFill>
              </a:defRPr>
            </a:lvl3pPr>
            <a:lvl4pPr marL="1828800" lvl="3" indent="-355600" algn="l">
              <a:lnSpc>
                <a:spcPct val="90000"/>
              </a:lnSpc>
              <a:spcBef>
                <a:spcPts val="500"/>
              </a:spcBef>
              <a:spcAft>
                <a:spcPts val="0"/>
              </a:spcAft>
              <a:buSzPts val="2000"/>
              <a:buChar char="•"/>
              <a:defRPr>
                <a:solidFill>
                  <a:schemeClr val="dk1"/>
                </a:solidFill>
              </a:defRPr>
            </a:lvl4pPr>
            <a:lvl5pPr marL="2286000" lvl="4" indent="-355600" algn="l">
              <a:lnSpc>
                <a:spcPct val="90000"/>
              </a:lnSpc>
              <a:spcBef>
                <a:spcPts val="500"/>
              </a:spcBef>
              <a:spcAft>
                <a:spcPts val="0"/>
              </a:spcAft>
              <a:buSzPts val="20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
          <p:cNvSpPr txBox="1">
            <a:spLocks noGrp="1"/>
          </p:cNvSpPr>
          <p:nvPr>
            <p:ph type="body" idx="2"/>
          </p:nvPr>
        </p:nvSpPr>
        <p:spPr>
          <a:xfrm>
            <a:off x="7467600" y="3298825"/>
            <a:ext cx="2733675" cy="13001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None/>
              <a:defRPr sz="1400">
                <a:solidFill>
                  <a:srgbClr val="7F7F7F"/>
                </a:solidFill>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0"/>
        <p:cNvGrpSpPr/>
        <p:nvPr/>
      </p:nvGrpSpPr>
      <p:grpSpPr>
        <a:xfrm>
          <a:off x="0" y="0"/>
          <a:ext cx="0" cy="0"/>
          <a:chOff x="0" y="0"/>
          <a:chExt cx="0" cy="0"/>
        </a:xfrm>
      </p:grpSpPr>
      <p:sp>
        <p:nvSpPr>
          <p:cNvPr id="41" name="Google Shape;41;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034EA8"/>
              </a:buClr>
              <a:buSzPts val="6000"/>
              <a:buFont typeface="Arial"/>
              <a:buNone/>
              <a:defRPr sz="6000">
                <a:solidFill>
                  <a:srgbClr val="034EA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rgbClr val="888888"/>
                </a:solidFill>
              </a:defRPr>
            </a:lvl1pPr>
            <a:lvl2pPr marL="914400" lvl="1" indent="-228600" algn="l">
              <a:lnSpc>
                <a:spcPct val="90000"/>
              </a:lnSpc>
              <a:spcBef>
                <a:spcPts val="500"/>
              </a:spcBef>
              <a:spcAft>
                <a:spcPts val="0"/>
              </a:spcAft>
              <a:buSzPts val="2000"/>
              <a:buNone/>
              <a:defRPr sz="2000">
                <a:solidFill>
                  <a:srgbClr val="888888"/>
                </a:solidFill>
              </a:defRPr>
            </a:lvl2pPr>
            <a:lvl3pPr marL="1371600" lvl="2" indent="-228600" algn="l">
              <a:lnSpc>
                <a:spcPct val="90000"/>
              </a:lnSpc>
              <a:spcBef>
                <a:spcPts val="500"/>
              </a:spcBef>
              <a:spcAft>
                <a:spcPts val="0"/>
              </a:spcAft>
              <a:buSzPts val="1800"/>
              <a:buNone/>
              <a:defRPr sz="1800">
                <a:solidFill>
                  <a:srgbClr val="888888"/>
                </a:solidFill>
              </a:defRPr>
            </a:lvl3pPr>
            <a:lvl4pPr marL="1828800" lvl="3" indent="-228600" algn="l">
              <a:lnSpc>
                <a:spcPct val="90000"/>
              </a:lnSpc>
              <a:spcBef>
                <a:spcPts val="500"/>
              </a:spcBef>
              <a:spcAft>
                <a:spcPts val="0"/>
              </a:spcAft>
              <a:buSzPts val="1600"/>
              <a:buNone/>
              <a:defRPr sz="1600">
                <a:solidFill>
                  <a:srgbClr val="888888"/>
                </a:solidFill>
              </a:defRPr>
            </a:lvl4pPr>
            <a:lvl5pPr marL="2286000" lvl="4" indent="-228600" algn="l">
              <a:lnSpc>
                <a:spcPct val="9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3" name="Google Shape;43;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5022F9DA-24EC-48DC-9A15-26CA51F8716F}" type="datetime1">
              <a:rPr lang="en-GB" smtClean="0"/>
              <a:t>24/05/2022</a:t>
            </a:fld>
            <a:endParaRPr/>
          </a:p>
        </p:txBody>
      </p:sp>
      <p:pic>
        <p:nvPicPr>
          <p:cNvPr id="44" name="Google Shape;44;p4"/>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45" name="Google Shape;45;p4"/>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el und Inhalt">
  <p:cSld name="1_Titel und Inhalt">
    <p:spTree>
      <p:nvGrpSpPr>
        <p:cNvPr id="1" name="Shape 46"/>
        <p:cNvGrpSpPr/>
        <p:nvPr/>
      </p:nvGrpSpPr>
      <p:grpSpPr>
        <a:xfrm>
          <a:off x="0" y="0"/>
          <a:ext cx="0" cy="0"/>
          <a:chOff x="0" y="0"/>
          <a:chExt cx="0" cy="0"/>
        </a:xfrm>
      </p:grpSpPr>
      <p:sp>
        <p:nvSpPr>
          <p:cNvPr id="47" name="Google Shape;47;p5"/>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5"/>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a:lvl1pPr>
            <a:lvl2pPr marL="914400" lvl="1" indent="-406400" algn="l">
              <a:lnSpc>
                <a:spcPct val="90000"/>
              </a:lnSpc>
              <a:spcBef>
                <a:spcPts val="500"/>
              </a:spcBef>
              <a:spcAft>
                <a:spcPts val="0"/>
              </a:spcAft>
              <a:buSzPts val="2800"/>
              <a:buChar char="•"/>
              <a:defRPr/>
            </a:lvl2pPr>
            <a:lvl3pPr marL="1371600" lvl="2" indent="-381000" algn="l">
              <a:lnSpc>
                <a:spcPct val="90000"/>
              </a:lnSpc>
              <a:spcBef>
                <a:spcPts val="500"/>
              </a:spcBef>
              <a:spcAft>
                <a:spcPts val="0"/>
              </a:spcAft>
              <a:buSzPts val="2400"/>
              <a:buChar char="•"/>
              <a:defRPr/>
            </a:lvl3pPr>
            <a:lvl4pPr marL="1828800" lvl="3" indent="-355600" algn="l">
              <a:lnSpc>
                <a:spcPct val="90000"/>
              </a:lnSpc>
              <a:spcBef>
                <a:spcPts val="500"/>
              </a:spcBef>
              <a:spcAft>
                <a:spcPts val="0"/>
              </a:spcAft>
              <a:buSzPts val="2000"/>
              <a:buChar char="•"/>
              <a:defRPr/>
            </a:lvl4pPr>
            <a:lvl5pPr marL="2286000" lvl="4" indent="-355600" algn="l">
              <a:lnSpc>
                <a:spcPct val="90000"/>
              </a:lnSpc>
              <a:spcBef>
                <a:spcPts val="500"/>
              </a:spcBef>
              <a:spcAft>
                <a:spcPts val="0"/>
              </a:spcAft>
              <a:buSzPts val="20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5A82A62C-CA76-4514-A47A-4D04ED89033F}" type="datetime1">
              <a:rPr lang="en-GB" smtClean="0"/>
              <a:t>24/05/2022</a:t>
            </a:fld>
            <a:endParaRPr/>
          </a:p>
        </p:txBody>
      </p:sp>
      <p:pic>
        <p:nvPicPr>
          <p:cNvPr id="50" name="Google Shape;50;p5"/>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51" name="Google Shape;51;p5"/>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elfolie">
  <p:cSld name="1_Titelfolie">
    <p:spTree>
      <p:nvGrpSpPr>
        <p:cNvPr id="1" name="Shape 52"/>
        <p:cNvGrpSpPr/>
        <p:nvPr/>
      </p:nvGrpSpPr>
      <p:grpSpPr>
        <a:xfrm>
          <a:off x="0" y="0"/>
          <a:ext cx="0" cy="0"/>
          <a:chOff x="0" y="0"/>
          <a:chExt cx="0" cy="0"/>
        </a:xfrm>
      </p:grpSpPr>
      <p:pic>
        <p:nvPicPr>
          <p:cNvPr id="53" name="Google Shape;53;p6"/>
          <p:cNvPicPr preferRelativeResize="0"/>
          <p:nvPr/>
        </p:nvPicPr>
        <p:blipFill rotWithShape="1">
          <a:blip r:embed="rId2">
            <a:alphaModFix/>
          </a:blip>
          <a:srcRect/>
          <a:stretch/>
        </p:blipFill>
        <p:spPr>
          <a:xfrm>
            <a:off x="0" y="0"/>
            <a:ext cx="6794205" cy="5228354"/>
          </a:xfrm>
          <a:prstGeom prst="rect">
            <a:avLst/>
          </a:prstGeom>
          <a:noFill/>
          <a:ln>
            <a:noFill/>
          </a:ln>
        </p:spPr>
      </p:pic>
      <p:sp>
        <p:nvSpPr>
          <p:cNvPr id="54" name="Google Shape;54;p6"/>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55" name="Google Shape;55;p6"/>
          <p:cNvPicPr preferRelativeResize="0"/>
          <p:nvPr/>
        </p:nvPicPr>
        <p:blipFill rotWithShape="1">
          <a:blip r:embed="rId3">
            <a:alphaModFix/>
          </a:blip>
          <a:srcRect/>
          <a:stretch/>
        </p:blipFill>
        <p:spPr>
          <a:xfrm>
            <a:off x="336755" y="6193807"/>
            <a:ext cx="705236" cy="502857"/>
          </a:xfrm>
          <a:prstGeom prst="rect">
            <a:avLst/>
          </a:prstGeom>
          <a:noFill/>
          <a:ln>
            <a:noFill/>
          </a:ln>
        </p:spPr>
      </p:pic>
      <p:pic>
        <p:nvPicPr>
          <p:cNvPr id="56" name="Google Shape;56;p6"/>
          <p:cNvPicPr preferRelativeResize="0"/>
          <p:nvPr/>
        </p:nvPicPr>
        <p:blipFill rotWithShape="1">
          <a:blip r:embed="rId4">
            <a:alphaModFix/>
          </a:blip>
          <a:srcRect/>
          <a:stretch/>
        </p:blipFill>
        <p:spPr>
          <a:xfrm>
            <a:off x="4428321" y="6216170"/>
            <a:ext cx="919086" cy="354787"/>
          </a:xfrm>
          <a:prstGeom prst="rect">
            <a:avLst/>
          </a:prstGeom>
          <a:noFill/>
          <a:ln>
            <a:noFill/>
          </a:ln>
        </p:spPr>
      </p:pic>
      <p:pic>
        <p:nvPicPr>
          <p:cNvPr id="57" name="Google Shape;57;p6" descr="https://365tno.sharepoint.com/sites/intranet/Organisation/CS/Marketing_Communications/Externe-profilering/Logos/426_1_TNO_ifl_zwart.png"/>
          <p:cNvPicPr preferRelativeResize="0"/>
          <p:nvPr/>
        </p:nvPicPr>
        <p:blipFill rotWithShape="1">
          <a:blip r:embed="rId5">
            <a:alphaModFix/>
          </a:blip>
          <a:srcRect l="7704" t="16984" r="4714" b="21685"/>
          <a:stretch/>
        </p:blipFill>
        <p:spPr>
          <a:xfrm>
            <a:off x="3309309" y="6307868"/>
            <a:ext cx="1015908" cy="171393"/>
          </a:xfrm>
          <a:prstGeom prst="rect">
            <a:avLst/>
          </a:prstGeom>
          <a:noFill/>
          <a:ln>
            <a:noFill/>
          </a:ln>
        </p:spPr>
      </p:pic>
      <p:pic>
        <p:nvPicPr>
          <p:cNvPr id="58" name="Google Shape;58;p6"/>
          <p:cNvPicPr preferRelativeResize="0"/>
          <p:nvPr/>
        </p:nvPicPr>
        <p:blipFill rotWithShape="1">
          <a:blip r:embed="rId6">
            <a:alphaModFix/>
          </a:blip>
          <a:srcRect/>
          <a:stretch/>
        </p:blipFill>
        <p:spPr>
          <a:xfrm>
            <a:off x="5473799" y="6257882"/>
            <a:ext cx="722915" cy="271360"/>
          </a:xfrm>
          <a:prstGeom prst="rect">
            <a:avLst/>
          </a:prstGeom>
          <a:noFill/>
          <a:ln>
            <a:noFill/>
          </a:ln>
        </p:spPr>
      </p:pic>
      <p:pic>
        <p:nvPicPr>
          <p:cNvPr id="59" name="Google Shape;59;p6" descr="R:\PR\01_Unternehmenskommunikation\12_Corporate_Design\02_Logo\bea_logo_black_font\bea_logo_black_font_c4_transp.jpg"/>
          <p:cNvPicPr preferRelativeResize="0"/>
          <p:nvPr/>
        </p:nvPicPr>
        <p:blipFill rotWithShape="1">
          <a:blip r:embed="rId7">
            <a:alphaModFix/>
          </a:blip>
          <a:srcRect/>
          <a:stretch/>
        </p:blipFill>
        <p:spPr>
          <a:xfrm>
            <a:off x="6454745" y="6239379"/>
            <a:ext cx="517496" cy="288447"/>
          </a:xfrm>
          <a:prstGeom prst="rect">
            <a:avLst/>
          </a:prstGeom>
          <a:noFill/>
          <a:ln>
            <a:noFill/>
          </a:ln>
        </p:spPr>
      </p:pic>
      <p:pic>
        <p:nvPicPr>
          <p:cNvPr id="60" name="Google Shape;60;p6"/>
          <p:cNvPicPr preferRelativeResize="0"/>
          <p:nvPr/>
        </p:nvPicPr>
        <p:blipFill rotWithShape="1">
          <a:blip r:embed="rId8">
            <a:alphaModFix/>
          </a:blip>
          <a:srcRect t="8772" b="16665"/>
          <a:stretch/>
        </p:blipFill>
        <p:spPr>
          <a:xfrm>
            <a:off x="7166080" y="6153650"/>
            <a:ext cx="968118" cy="356046"/>
          </a:xfrm>
          <a:prstGeom prst="rect">
            <a:avLst/>
          </a:prstGeom>
          <a:noFill/>
          <a:ln>
            <a:noFill/>
          </a:ln>
        </p:spPr>
      </p:pic>
      <p:pic>
        <p:nvPicPr>
          <p:cNvPr id="61" name="Google Shape;61;p6"/>
          <p:cNvPicPr preferRelativeResize="0"/>
          <p:nvPr/>
        </p:nvPicPr>
        <p:blipFill rotWithShape="1">
          <a:blip r:embed="rId9">
            <a:alphaModFix/>
          </a:blip>
          <a:srcRect/>
          <a:stretch/>
        </p:blipFill>
        <p:spPr>
          <a:xfrm>
            <a:off x="8359881" y="6144862"/>
            <a:ext cx="447505" cy="439814"/>
          </a:xfrm>
          <a:prstGeom prst="rect">
            <a:avLst/>
          </a:prstGeom>
          <a:noFill/>
          <a:ln>
            <a:noFill/>
          </a:ln>
        </p:spPr>
      </p:pic>
      <p:pic>
        <p:nvPicPr>
          <p:cNvPr id="62" name="Google Shape;62;p6"/>
          <p:cNvPicPr preferRelativeResize="0"/>
          <p:nvPr/>
        </p:nvPicPr>
        <p:blipFill rotWithShape="1">
          <a:blip r:embed="rId10">
            <a:alphaModFix/>
          </a:blip>
          <a:srcRect/>
          <a:stretch/>
        </p:blipFill>
        <p:spPr>
          <a:xfrm>
            <a:off x="9106177" y="6273252"/>
            <a:ext cx="520986" cy="240621"/>
          </a:xfrm>
          <a:prstGeom prst="rect">
            <a:avLst/>
          </a:prstGeom>
          <a:noFill/>
          <a:ln>
            <a:noFill/>
          </a:ln>
        </p:spPr>
      </p:pic>
      <p:pic>
        <p:nvPicPr>
          <p:cNvPr id="63" name="Google Shape;63;p6" descr="header_E"/>
          <p:cNvPicPr preferRelativeResize="0"/>
          <p:nvPr/>
        </p:nvPicPr>
        <p:blipFill rotWithShape="1">
          <a:blip r:embed="rId11">
            <a:alphaModFix/>
          </a:blip>
          <a:srcRect l="31882" r="31726"/>
          <a:stretch/>
        </p:blipFill>
        <p:spPr>
          <a:xfrm>
            <a:off x="9910752" y="6227605"/>
            <a:ext cx="786800" cy="367285"/>
          </a:xfrm>
          <a:prstGeom prst="rect">
            <a:avLst/>
          </a:prstGeom>
          <a:noFill/>
          <a:ln>
            <a:noFill/>
          </a:ln>
        </p:spPr>
      </p:pic>
      <p:pic>
        <p:nvPicPr>
          <p:cNvPr id="64" name="Google Shape;64;p6"/>
          <p:cNvPicPr preferRelativeResize="0"/>
          <p:nvPr/>
        </p:nvPicPr>
        <p:blipFill rotWithShape="1">
          <a:blip r:embed="rId12">
            <a:alphaModFix/>
          </a:blip>
          <a:srcRect/>
          <a:stretch/>
        </p:blipFill>
        <p:spPr>
          <a:xfrm>
            <a:off x="10847630" y="6137161"/>
            <a:ext cx="463100" cy="546600"/>
          </a:xfrm>
          <a:prstGeom prst="rect">
            <a:avLst/>
          </a:prstGeom>
          <a:noFill/>
          <a:ln>
            <a:noFill/>
          </a:ln>
        </p:spPr>
      </p:pic>
      <p:pic>
        <p:nvPicPr>
          <p:cNvPr id="65" name="Google Shape;65;p6" descr="cidimage002.png@01D4FECE.D63D32C0"/>
          <p:cNvPicPr preferRelativeResize="0"/>
          <p:nvPr/>
        </p:nvPicPr>
        <p:blipFill rotWithShape="1">
          <a:blip r:embed="rId13">
            <a:alphaModFix/>
          </a:blip>
          <a:srcRect/>
          <a:stretch/>
        </p:blipFill>
        <p:spPr>
          <a:xfrm>
            <a:off x="11569993" y="6153650"/>
            <a:ext cx="414671" cy="401685"/>
          </a:xfrm>
          <a:prstGeom prst="rect">
            <a:avLst/>
          </a:prstGeom>
          <a:noFill/>
          <a:ln>
            <a:noFill/>
          </a:ln>
        </p:spPr>
      </p:pic>
      <p:sp>
        <p:nvSpPr>
          <p:cNvPr id="66" name="Google Shape;66;p6"/>
          <p:cNvSpPr txBox="1">
            <a:spLocks noGrp="1"/>
          </p:cNvSpPr>
          <p:nvPr>
            <p:ph type="title"/>
          </p:nvPr>
        </p:nvSpPr>
        <p:spPr>
          <a:xfrm>
            <a:off x="6103087" y="1486284"/>
            <a:ext cx="5881575" cy="50388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200"/>
              <a:buFont typeface="Arial"/>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6"/>
          <p:cNvSpPr txBox="1">
            <a:spLocks noGrp="1"/>
          </p:cNvSpPr>
          <p:nvPr>
            <p:ph type="body" idx="1"/>
          </p:nvPr>
        </p:nvSpPr>
        <p:spPr>
          <a:xfrm>
            <a:off x="6196013" y="2384425"/>
            <a:ext cx="5681662"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chemeClr val="dk1"/>
                </a:solidFill>
              </a:defRPr>
            </a:lvl1pPr>
            <a:lvl2pPr marL="914400" lvl="1" indent="-406400" algn="l">
              <a:lnSpc>
                <a:spcPct val="90000"/>
              </a:lnSpc>
              <a:spcBef>
                <a:spcPts val="500"/>
              </a:spcBef>
              <a:spcAft>
                <a:spcPts val="0"/>
              </a:spcAft>
              <a:buSzPts val="2800"/>
              <a:buChar char="•"/>
              <a:defRPr>
                <a:solidFill>
                  <a:schemeClr val="dk1"/>
                </a:solidFill>
              </a:defRPr>
            </a:lvl2pPr>
            <a:lvl3pPr marL="1371600" lvl="2" indent="-381000" algn="l">
              <a:lnSpc>
                <a:spcPct val="90000"/>
              </a:lnSpc>
              <a:spcBef>
                <a:spcPts val="500"/>
              </a:spcBef>
              <a:spcAft>
                <a:spcPts val="0"/>
              </a:spcAft>
              <a:buSzPts val="2400"/>
              <a:buChar char="•"/>
              <a:defRPr>
                <a:solidFill>
                  <a:schemeClr val="dk1"/>
                </a:solidFill>
              </a:defRPr>
            </a:lvl3pPr>
            <a:lvl4pPr marL="1828800" lvl="3" indent="-355600" algn="l">
              <a:lnSpc>
                <a:spcPct val="90000"/>
              </a:lnSpc>
              <a:spcBef>
                <a:spcPts val="500"/>
              </a:spcBef>
              <a:spcAft>
                <a:spcPts val="0"/>
              </a:spcAft>
              <a:buSzPts val="2000"/>
              <a:buChar char="•"/>
              <a:defRPr>
                <a:solidFill>
                  <a:schemeClr val="dk1"/>
                </a:solidFill>
              </a:defRPr>
            </a:lvl4pPr>
            <a:lvl5pPr marL="2286000" lvl="4" indent="-355600" algn="l">
              <a:lnSpc>
                <a:spcPct val="90000"/>
              </a:lnSpc>
              <a:spcBef>
                <a:spcPts val="500"/>
              </a:spcBef>
              <a:spcAft>
                <a:spcPts val="0"/>
              </a:spcAft>
              <a:buSzPts val="20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6"/>
          <p:cNvSpPr txBox="1">
            <a:spLocks noGrp="1"/>
          </p:cNvSpPr>
          <p:nvPr>
            <p:ph type="body" idx="2"/>
          </p:nvPr>
        </p:nvSpPr>
        <p:spPr>
          <a:xfrm>
            <a:off x="7467600" y="3298825"/>
            <a:ext cx="2733675" cy="13001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None/>
              <a:defRPr sz="1400">
                <a:solidFill>
                  <a:srgbClr val="7F7F7F"/>
                </a:solidFill>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_Benutzerdefiniertes Layout">
  <p:cSld name="5_Benutzerdefiniertes Layout">
    <p:spTree>
      <p:nvGrpSpPr>
        <p:cNvPr id="1" name="Shape 69"/>
        <p:cNvGrpSpPr/>
        <p:nvPr/>
      </p:nvGrpSpPr>
      <p:grpSpPr>
        <a:xfrm>
          <a:off x="0" y="0"/>
          <a:ext cx="0" cy="0"/>
          <a:chOff x="0" y="0"/>
          <a:chExt cx="0" cy="0"/>
        </a:xfrm>
      </p:grpSpPr>
      <p:sp>
        <p:nvSpPr>
          <p:cNvPr id="70" name="Google Shape;70;p7"/>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71" name="Google Shape;71;p7"/>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72" name="Google Shape;72;p7" descr="https://365tno.sharepoint.com/sites/intranet/Organisation/CS/Marketing_Communications/Externe-profilering/Logos/426_1_TNO_ifl_zwart.png"/>
          <p:cNvPicPr preferRelativeResize="0"/>
          <p:nvPr/>
        </p:nvPicPr>
        <p:blipFill rotWithShape="1">
          <a:blip r:embed="rId3">
            <a:alphaModFix/>
          </a:blip>
          <a:srcRect l="7704" t="16984" r="4714" b="21685"/>
          <a:stretch/>
        </p:blipFill>
        <p:spPr>
          <a:xfrm>
            <a:off x="3309309" y="6307868"/>
            <a:ext cx="1015908" cy="171393"/>
          </a:xfrm>
          <a:prstGeom prst="rect">
            <a:avLst/>
          </a:prstGeom>
          <a:noFill/>
          <a:ln>
            <a:noFill/>
          </a:ln>
        </p:spPr>
      </p:pic>
      <p:pic>
        <p:nvPicPr>
          <p:cNvPr id="73" name="Google Shape;73;p7"/>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74" name="Google Shape;74;p7"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75" name="Google Shape;75;p7"/>
          <p:cNvPicPr preferRelativeResize="0"/>
          <p:nvPr/>
        </p:nvPicPr>
        <p:blipFill rotWithShape="1">
          <a:blip r:embed="rId6">
            <a:alphaModFix/>
          </a:blip>
          <a:srcRect t="8772" b="16665"/>
          <a:stretch/>
        </p:blipFill>
        <p:spPr>
          <a:xfrm>
            <a:off x="7166080" y="6153650"/>
            <a:ext cx="968118" cy="356046"/>
          </a:xfrm>
          <a:prstGeom prst="rect">
            <a:avLst/>
          </a:prstGeom>
          <a:noFill/>
          <a:ln>
            <a:noFill/>
          </a:ln>
        </p:spPr>
      </p:pic>
      <p:pic>
        <p:nvPicPr>
          <p:cNvPr id="76" name="Google Shape;76;p7"/>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77" name="Google Shape;77;p7"/>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78" name="Google Shape;78;p7"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79" name="Google Shape;79;p7"/>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80" name="Google Shape;80;p7"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81" name="Google Shape;81;p7"/>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82" name="Google Shape;82;p7"/>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83"/>
        <p:cNvGrpSpPr/>
        <p:nvPr/>
      </p:nvGrpSpPr>
      <p:grpSpPr>
        <a:xfrm>
          <a:off x="0" y="0"/>
          <a:ext cx="0" cy="0"/>
          <a:chOff x="0" y="0"/>
          <a:chExt cx="0" cy="0"/>
        </a:xfrm>
      </p:grpSpPr>
      <p:sp>
        <p:nvSpPr>
          <p:cNvPr id="84" name="Google Shape;84;p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034EA8"/>
              </a:buClr>
              <a:buSzPts val="3200"/>
              <a:buFont typeface="Arial"/>
              <a:buNone/>
              <a:defRPr sz="3200">
                <a:solidFill>
                  <a:srgbClr val="034EA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200"/>
              <a:buNone/>
              <a:defRPr sz="3200"/>
            </a:lvl1pPr>
            <a:lvl2pPr marL="914400" lvl="1" indent="-406400" algn="l">
              <a:lnSpc>
                <a:spcPct val="90000"/>
              </a:lnSpc>
              <a:spcBef>
                <a:spcPts val="500"/>
              </a:spcBef>
              <a:spcAft>
                <a:spcPts val="0"/>
              </a:spcAft>
              <a:buSzPts val="2800"/>
              <a:buChar char="•"/>
              <a:defRPr sz="2800"/>
            </a:lvl2pPr>
            <a:lvl3pPr marL="1371600" lvl="2" indent="-381000" algn="l">
              <a:lnSpc>
                <a:spcPct val="90000"/>
              </a:lnSpc>
              <a:spcBef>
                <a:spcPts val="500"/>
              </a:spcBef>
              <a:spcAft>
                <a:spcPts val="0"/>
              </a:spcAft>
              <a:buSzPts val="2400"/>
              <a:buChar char="•"/>
              <a:defRPr sz="24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6" name="Google Shape;86;p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7" name="Google Shape;87;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358E937F-7803-49C4-BD06-79F6A649638C}" type="datetime1">
              <a:rPr lang="en-GB" smtClean="0"/>
              <a:t>24/05/2022</a:t>
            </a:fld>
            <a:endParaRPr/>
          </a:p>
        </p:txBody>
      </p:sp>
      <p:pic>
        <p:nvPicPr>
          <p:cNvPr id="88" name="Google Shape;88;p8"/>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89" name="Google Shape;89;p8"/>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Benutzerdefiniertes Layout">
  <p:cSld name="4_Benutzerdefiniertes Layout">
    <p:spTree>
      <p:nvGrpSpPr>
        <p:cNvPr id="1" name="Shape 90"/>
        <p:cNvGrpSpPr/>
        <p:nvPr/>
      </p:nvGrpSpPr>
      <p:grpSpPr>
        <a:xfrm>
          <a:off x="0" y="0"/>
          <a:ext cx="0" cy="0"/>
          <a:chOff x="0" y="0"/>
          <a:chExt cx="0" cy="0"/>
        </a:xfrm>
      </p:grpSpPr>
      <p:sp>
        <p:nvSpPr>
          <p:cNvPr id="91" name="Google Shape;91;p9"/>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fld id="{801182F6-1B53-43BE-89DB-B7EA2CC10D3A}" type="datetime1">
              <a:rPr lang="en-GB" smtClean="0"/>
              <a:t>24/05/2022</a:t>
            </a:fld>
            <a:endParaRPr/>
          </a:p>
        </p:txBody>
      </p:sp>
      <p:sp>
        <p:nvSpPr>
          <p:cNvPr id="93" name="Google Shape;93;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94" name="Google Shape;94;p9"/>
          <p:cNvSpPr txBox="1">
            <a:spLocks noGrp="1"/>
          </p:cNvSpPr>
          <p:nvPr>
            <p:ph type="body" idx="1"/>
          </p:nvPr>
        </p:nvSpPr>
        <p:spPr>
          <a:xfrm>
            <a:off x="824790" y="2061883"/>
            <a:ext cx="4957763" cy="410583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9"/>
          <p:cNvSpPr txBox="1">
            <a:spLocks noGrp="1"/>
          </p:cNvSpPr>
          <p:nvPr>
            <p:ph type="body" idx="2"/>
          </p:nvPr>
        </p:nvSpPr>
        <p:spPr>
          <a:xfrm>
            <a:off x="6396037" y="2061883"/>
            <a:ext cx="4957763" cy="410583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034EA8"/>
              </a:buClr>
              <a:buSzPts val="32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10"/>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600"/>
              <a:buFont typeface="Arial"/>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99" name="Google Shape;99;p10"/>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00" name="Google Shape;100;p10" descr="https://365tno.sharepoint.com/sites/intranet/Organisation/CS/Marketing_Communications/Externe-profilering/Logos/426_1_TNO_ifl_zwart.png"/>
          <p:cNvPicPr preferRelativeResize="0"/>
          <p:nvPr/>
        </p:nvPicPr>
        <p:blipFill rotWithShape="1">
          <a:blip r:embed="rId3">
            <a:alphaModFix/>
          </a:blip>
          <a:srcRect l="7704" t="16984" r="4714" b="21685"/>
          <a:stretch/>
        </p:blipFill>
        <p:spPr>
          <a:xfrm>
            <a:off x="3309309" y="6307868"/>
            <a:ext cx="1015908" cy="171393"/>
          </a:xfrm>
          <a:prstGeom prst="rect">
            <a:avLst/>
          </a:prstGeom>
          <a:noFill/>
          <a:ln>
            <a:noFill/>
          </a:ln>
        </p:spPr>
      </p:pic>
      <p:pic>
        <p:nvPicPr>
          <p:cNvPr id="101" name="Google Shape;101;p10"/>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02" name="Google Shape;102;p10"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03" name="Google Shape;103;p10"/>
          <p:cNvPicPr preferRelativeResize="0"/>
          <p:nvPr/>
        </p:nvPicPr>
        <p:blipFill rotWithShape="1">
          <a:blip r:embed="rId6">
            <a:alphaModFix/>
          </a:blip>
          <a:srcRect t="8772" b="16665"/>
          <a:stretch/>
        </p:blipFill>
        <p:spPr>
          <a:xfrm>
            <a:off x="7166080" y="6153650"/>
            <a:ext cx="968118" cy="356046"/>
          </a:xfrm>
          <a:prstGeom prst="rect">
            <a:avLst/>
          </a:prstGeom>
          <a:noFill/>
          <a:ln>
            <a:noFill/>
          </a:ln>
        </p:spPr>
      </p:pic>
      <p:pic>
        <p:nvPicPr>
          <p:cNvPr id="104" name="Google Shape;104;p10"/>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05" name="Google Shape;105;p10"/>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06" name="Google Shape;106;p10"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07" name="Google Shape;107;p10"/>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08" name="Google Shape;108;p10"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09" name="Google Shape;109;p10"/>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10" name="Google Shape;110;p10"/>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34EA8"/>
              </a:buClr>
              <a:buSzPts val="3200"/>
              <a:buFont typeface="Arial"/>
              <a:buNone/>
              <a:defRPr sz="3200" b="0" i="0" u="none" strike="noStrike" cap="none">
                <a:solidFill>
                  <a:srgbClr val="034EA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034EA8"/>
              </a:buClr>
              <a:buSzPts val="2800"/>
              <a:buFont typeface="Arial"/>
              <a:buNone/>
              <a:defRPr sz="2800" b="0" i="0" u="none" strike="noStrike" cap="none">
                <a:solidFill>
                  <a:schemeClr val="dk1"/>
                </a:solidFill>
                <a:latin typeface="Arial"/>
                <a:ea typeface="Arial"/>
                <a:cs typeface="Arial"/>
                <a:sym typeface="Arial"/>
              </a:defRPr>
            </a:lvl1pPr>
            <a:lvl2pPr marL="914400" marR="0" lvl="1" indent="-406400" algn="l" rtl="0">
              <a:lnSpc>
                <a:spcPct val="90000"/>
              </a:lnSpc>
              <a:spcBef>
                <a:spcPts val="500"/>
              </a:spcBef>
              <a:spcAft>
                <a:spcPts val="0"/>
              </a:spcAft>
              <a:buClr>
                <a:srgbClr val="034EA8"/>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rgbClr val="034EA8"/>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rgbClr val="034EA8"/>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rgbClr val="034EA8"/>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fld id="{8A524F62-30A6-4CE8-8AD9-C739727E623E}" type="datetime1">
              <a:rPr lang="en-GB" smtClean="0"/>
              <a:t>24/05/2022</a:t>
            </a:fld>
            <a:endParaRPr/>
          </a:p>
        </p:txBody>
      </p:sp>
      <p:pic>
        <p:nvPicPr>
          <p:cNvPr id="13" name="Google Shape;13;p1"/>
          <p:cNvPicPr preferRelativeResize="0"/>
          <p:nvPr/>
        </p:nvPicPr>
        <p:blipFill rotWithShape="1">
          <a:blip r:embed="rId21">
            <a:alphaModFix/>
          </a:blip>
          <a:srcRect/>
          <a:stretch/>
        </p:blipFill>
        <p:spPr>
          <a:xfrm>
            <a:off x="9157397" y="102027"/>
            <a:ext cx="2719170" cy="971602"/>
          </a:xfrm>
          <a:prstGeom prst="rect">
            <a:avLst/>
          </a:prstGeom>
          <a:noFill/>
          <a:ln>
            <a:noFill/>
          </a:ln>
        </p:spPr>
      </p:pic>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15" name="Google Shape;15;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hdr="0" ft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5.xml"/><Relationship Id="rId16"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energyefficientsme.eu/"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5.png"/><Relationship Id="rId3" Type="http://schemas.openxmlformats.org/officeDocument/2006/relationships/image" Target="../media/image3.jpeg"/><Relationship Id="rId7" Type="http://schemas.openxmlformats.org/officeDocument/2006/relationships/image" Target="../media/image9.jpeg"/><Relationship Id="rId12"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8.jpeg"/><Relationship Id="rId11" Type="http://schemas.openxmlformats.org/officeDocument/2006/relationships/image" Target="../media/image7.jpeg"/><Relationship Id="rId5" Type="http://schemas.openxmlformats.org/officeDocument/2006/relationships/image" Target="../media/image13.png"/><Relationship Id="rId10" Type="http://schemas.openxmlformats.org/officeDocument/2006/relationships/image" Target="../media/image6.jpeg"/><Relationship Id="rId4" Type="http://schemas.openxmlformats.org/officeDocument/2006/relationships/image" Target="../media/image12.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7.xml"/><Relationship Id="rId16"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2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Important to think of when you prepare for this training</a:t>
            </a:r>
          </a:p>
        </p:txBody>
      </p:sp>
      <p:sp>
        <p:nvSpPr>
          <p:cNvPr id="315" name="Google Shape;315;p21"/>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fontScale="55000" lnSpcReduction="20000"/>
          </a:bodyPr>
          <a:lstStyle/>
          <a:p>
            <a:pPr marL="457200" marR="0" lvl="0" indent="-457200" algn="l" defTabSz="914400" rtl="0" eaLnBrk="1" fontAlgn="auto" latinLnBrk="0" hangingPunct="1">
              <a:lnSpc>
                <a:spcPct val="120000"/>
              </a:lnSpc>
              <a:spcBef>
                <a:spcPts val="0"/>
              </a:spcBef>
              <a:spcAft>
                <a:spcPts val="0"/>
              </a:spcAft>
              <a:buClr>
                <a:srgbClr val="034EA8"/>
              </a:buClr>
              <a:buSzPct val="100000"/>
              <a:buFont typeface="Arial"/>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This training material is primarily prepared as a face-to-face / on-location training opportunity for a group of 8-15 persons, ideally representing 4-8 different SME clusters. </a:t>
            </a:r>
            <a:endParaRPr kumimoji="0" lang="en-GB" sz="2700" b="0" i="0" u="none" strike="noStrike" kern="1200" cap="none" spc="0" normalizeH="0" baseline="0" noProof="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457200" marR="0" lvl="0" indent="-457200" algn="l" defTabSz="914400" rtl="0" eaLnBrk="1" fontAlgn="auto" latinLnBrk="0" hangingPunct="1">
              <a:lnSpc>
                <a:spcPct val="120000"/>
              </a:lnSpc>
              <a:spcBef>
                <a:spcPts val="1000"/>
              </a:spcBef>
              <a:spcAft>
                <a:spcPts val="0"/>
              </a:spcAft>
              <a:buClr>
                <a:srgbClr val="034EA8"/>
              </a:buClr>
              <a:buSzPct val="100000"/>
              <a:buFont typeface="Arial"/>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It can also be carried out as a trainer-led online training event for the same type of group. Suggestions for adapting interactive elements in such a case are included, but some further adaptations may be needed.</a:t>
            </a:r>
          </a:p>
          <a:p>
            <a:pPr marL="457200" marR="0" lvl="0" indent="-457200" algn="l" defTabSz="914400" rtl="0" eaLnBrk="1" fontAlgn="auto" latinLnBrk="0" hangingPunct="1">
              <a:lnSpc>
                <a:spcPct val="120000"/>
              </a:lnSpc>
              <a:spcBef>
                <a:spcPts val="1000"/>
              </a:spcBef>
              <a:spcAft>
                <a:spcPts val="0"/>
              </a:spcAft>
              <a:buClr>
                <a:srgbClr val="034EA8"/>
              </a:buClr>
              <a:buSzPct val="100000"/>
              <a:buFont typeface="Arial"/>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The target group includes Trusted Partners (or potential new Trusted Partners) but also other stakeholders that may be involved in the development of local energy collectives, e.g., energy auditors, energy experts, local energy advisors, etc.</a:t>
            </a:r>
          </a:p>
          <a:p>
            <a:pPr marL="457200" marR="0" lvl="0" indent="-457200" algn="l" defTabSz="914400" rtl="0" eaLnBrk="1" fontAlgn="auto" latinLnBrk="0" hangingPunct="1">
              <a:lnSpc>
                <a:spcPct val="120000"/>
              </a:lnSpc>
              <a:spcBef>
                <a:spcPts val="1000"/>
              </a:spcBef>
              <a:spcAft>
                <a:spcPts val="0"/>
              </a:spcAft>
              <a:buClr>
                <a:srgbClr val="034EA8"/>
              </a:buClr>
              <a:buSzPct val="100000"/>
              <a:buFont typeface="Arial"/>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The training should be interactive – with the aim that participants will actively contribute and learn both from you and each others’ experience. </a:t>
            </a:r>
            <a:endParaRPr kumimoji="0" lang="en-GB" sz="2700" b="0" i="0" u="none" strike="noStrike" kern="1200" cap="none" spc="0" normalizeH="0" baseline="0" noProof="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457200" marR="0" lvl="0" indent="-457200" algn="l" defTabSz="914400" rtl="0" eaLnBrk="1" fontAlgn="auto" latinLnBrk="0" hangingPunct="1">
              <a:lnSpc>
                <a:spcPct val="120000"/>
              </a:lnSpc>
              <a:spcBef>
                <a:spcPts val="1000"/>
              </a:spcBef>
              <a:spcAft>
                <a:spcPts val="0"/>
              </a:spcAft>
              <a:buClr>
                <a:srgbClr val="034EA8"/>
              </a:buClr>
              <a:buSzPct val="100000"/>
              <a:buFont typeface="Arial"/>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Interactive elements are marked with the symbol to the right. Sometimes alternative options are given. Choose and adapt so that you do it in a way that best suits you and the group.</a:t>
            </a:r>
          </a:p>
          <a:p>
            <a:pPr marL="457200" marR="0" lvl="0" indent="-457200" algn="l" defTabSz="914400" rtl="0" eaLnBrk="1" fontAlgn="auto" latinLnBrk="0" hangingPunct="1">
              <a:lnSpc>
                <a:spcPct val="120000"/>
              </a:lnSpc>
              <a:spcBef>
                <a:spcPts val="1000"/>
              </a:spcBef>
              <a:spcAft>
                <a:spcPts val="0"/>
              </a:spcAft>
              <a:buClr>
                <a:srgbClr val="034EA8"/>
              </a:buClr>
              <a:buSzTx/>
              <a:buFont typeface="Arial" panose="020B0604020202020204" pitchFamily="34" charset="0"/>
              <a:buChar char="•"/>
              <a:tabLst/>
              <a:defRPr/>
            </a:pPr>
            <a:r>
              <a:rPr kumimoji="0" lang="en-GB" sz="2700" b="0" i="0" u="none" strike="noStrike" kern="1200" cap="none" spc="0" normalizeH="0" baseline="0" noProof="0">
                <a:ln>
                  <a:noFill/>
                </a:ln>
                <a:solidFill>
                  <a:srgbClr val="000000"/>
                </a:solidFill>
                <a:effectLst/>
                <a:uLnTx/>
                <a:uFillTx/>
                <a:latin typeface="Noto Sans"/>
                <a:ea typeface="Noto Sans"/>
                <a:cs typeface="Noto Sans"/>
              </a:rPr>
              <a:t>You will find explanatory notes about the content of the slides in the </a:t>
            </a:r>
            <a:r>
              <a:rPr kumimoji="0" lang="en-GB" sz="2700" b="1" i="0" u="none" strike="noStrike" kern="1200" cap="none" spc="0" normalizeH="0" baseline="0" noProof="0">
                <a:ln>
                  <a:noFill/>
                </a:ln>
                <a:solidFill>
                  <a:srgbClr val="000000"/>
                </a:solidFill>
                <a:effectLst/>
                <a:uLnTx/>
                <a:uFillTx/>
                <a:latin typeface="Noto Sans"/>
                <a:ea typeface="Noto Sans"/>
                <a:cs typeface="Noto Sans"/>
              </a:rPr>
              <a:t>notes</a:t>
            </a:r>
            <a:r>
              <a:rPr kumimoji="0" lang="en-GB" sz="2700" b="0" i="0" u="none" strike="noStrike" kern="1200" cap="none" spc="0" normalizeH="0" baseline="0" noProof="0">
                <a:ln>
                  <a:noFill/>
                </a:ln>
                <a:solidFill>
                  <a:srgbClr val="000000"/>
                </a:solidFill>
                <a:effectLst/>
                <a:uLnTx/>
                <a:uFillTx/>
                <a:latin typeface="Noto Sans"/>
                <a:ea typeface="Noto Sans"/>
                <a:cs typeface="Noto Sans"/>
              </a:rPr>
              <a:t> of this presentation as well as extra material to read. Some specific notes on how to lead the training are added under </a:t>
            </a:r>
            <a:r>
              <a:rPr kumimoji="0" lang="en-GB" sz="2700" b="0" i="1" u="sng" strike="noStrike" kern="1200" cap="none" spc="0" normalizeH="0" baseline="0" noProof="0">
                <a:ln>
                  <a:noFill/>
                </a:ln>
                <a:solidFill>
                  <a:srgbClr val="000000"/>
                </a:solidFill>
                <a:effectLst/>
                <a:uLnTx/>
                <a:uFillTx/>
                <a:latin typeface="Noto Sans"/>
                <a:ea typeface="Noto Sans"/>
                <a:cs typeface="Noto Sans"/>
              </a:rPr>
              <a:t>Instructions to the trainer</a:t>
            </a:r>
            <a:r>
              <a:rPr kumimoji="0" lang="en-GB" sz="2700" b="0" i="0" u="none" strike="noStrike" kern="1200" cap="none" spc="0" normalizeH="0" baseline="0" noProof="0">
                <a:ln>
                  <a:noFill/>
                </a:ln>
                <a:solidFill>
                  <a:srgbClr val="000000"/>
                </a:solidFill>
                <a:effectLst/>
                <a:uLnTx/>
                <a:uFillTx/>
                <a:latin typeface="Noto Sans"/>
                <a:ea typeface="Noto Sans"/>
                <a:cs typeface="Noto Sans"/>
              </a:rPr>
              <a:t> and </a:t>
            </a:r>
            <a:r>
              <a:rPr kumimoji="0" lang="en-GB" sz="2700" b="0" i="1" u="sng" strike="noStrike" kern="1200" cap="none" spc="0" normalizeH="0" baseline="0" noProof="0">
                <a:ln>
                  <a:noFill/>
                </a:ln>
                <a:solidFill>
                  <a:srgbClr val="000000"/>
                </a:solidFill>
                <a:effectLst/>
                <a:uLnTx/>
                <a:uFillTx/>
                <a:latin typeface="Noto Sans"/>
                <a:ea typeface="Noto Sans"/>
                <a:cs typeface="Noto Sans"/>
              </a:rPr>
              <a:t>Note for the trainer</a:t>
            </a:r>
            <a:r>
              <a:rPr kumimoji="0" lang="en-GB" sz="2700" b="0" i="1" u="none" strike="noStrike" kern="1200" cap="none" spc="0" normalizeH="0" baseline="0" noProof="0">
                <a:ln>
                  <a:noFill/>
                </a:ln>
                <a:solidFill>
                  <a:srgbClr val="000000"/>
                </a:solidFill>
                <a:effectLst/>
                <a:uLnTx/>
                <a:uFillTx/>
                <a:latin typeface="Noto Sans"/>
                <a:ea typeface="Noto Sans"/>
                <a:cs typeface="Noto Sans"/>
              </a:rPr>
              <a:t>.</a:t>
            </a:r>
            <a:endParaRPr kumimoji="0" lang="en-GB" sz="2700" b="0" i="0" u="none" strike="noStrike" kern="1200" cap="none" spc="0" normalizeH="0" baseline="0" noProof="0">
              <a:ln>
                <a:noFill/>
              </a:ln>
              <a:solidFill>
                <a:srgbClr val="000000"/>
              </a:solidFill>
              <a:effectLst/>
              <a:uLnTx/>
              <a:uFillTx/>
              <a:latin typeface="Noto Sans"/>
              <a:ea typeface="Noto Sans"/>
              <a:cs typeface="Noto Sans"/>
            </a:endParaRPr>
          </a:p>
          <a:p>
            <a:pPr marL="0" lvl="0" indent="0" algn="l" rtl="0">
              <a:lnSpc>
                <a:spcPct val="90000"/>
              </a:lnSpc>
              <a:spcBef>
                <a:spcPts val="1000"/>
              </a:spcBef>
              <a:spcAft>
                <a:spcPts val="0"/>
              </a:spcAft>
              <a:buSzPct val="100000"/>
              <a:buNone/>
            </a:pPr>
            <a:endParaRPr lang="en-GB" noProof="0"/>
          </a:p>
        </p:txBody>
      </p:sp>
      <p:grpSp>
        <p:nvGrpSpPr>
          <p:cNvPr id="318" name="Google Shape;318;p21"/>
          <p:cNvGrpSpPr/>
          <p:nvPr/>
        </p:nvGrpSpPr>
        <p:grpSpPr>
          <a:xfrm>
            <a:off x="11025036" y="4451116"/>
            <a:ext cx="657527" cy="787680"/>
            <a:chOff x="135517" y="136525"/>
            <a:chExt cx="761950" cy="761950"/>
          </a:xfrm>
        </p:grpSpPr>
        <p:sp>
          <p:nvSpPr>
            <p:cNvPr id="319" name="Google Shape;319;p21"/>
            <p:cNvSpPr/>
            <p:nvPr/>
          </p:nvSpPr>
          <p:spPr>
            <a:xfrm>
              <a:off x="135517" y="136525"/>
              <a:ext cx="761950" cy="76195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0" name="Google Shape;320;p21"/>
            <p:cNvSpPr/>
            <p:nvPr/>
          </p:nvSpPr>
          <p:spPr>
            <a:xfrm>
              <a:off x="313267" y="372533"/>
              <a:ext cx="448733" cy="270934"/>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 name="Date Placeholder 1">
            <a:extLst>
              <a:ext uri="{FF2B5EF4-FFF2-40B4-BE49-F238E27FC236}">
                <a16:creationId xmlns:a16="http://schemas.microsoft.com/office/drawing/2014/main" id="{D4DBDE84-BED2-48C9-BEDA-1CEF5F2B4C68}"/>
              </a:ext>
            </a:extLst>
          </p:cNvPr>
          <p:cNvSpPr>
            <a:spLocks noGrp="1"/>
          </p:cNvSpPr>
          <p:nvPr>
            <p:ph type="dt" idx="10"/>
          </p:nvPr>
        </p:nvSpPr>
        <p:spPr/>
        <p:txBody>
          <a:bodyPr/>
          <a:lstStyle/>
          <a:p>
            <a:fld id="{D536C11B-DF84-432E-88B1-D961D8049EB7}" type="datetime1">
              <a:rPr lang="en-GB" smtClean="0"/>
              <a:t>24/05/2022</a:t>
            </a:fld>
            <a:endParaRPr lang="en-GB"/>
          </a:p>
        </p:txBody>
      </p:sp>
      <p:sp>
        <p:nvSpPr>
          <p:cNvPr id="3" name="Slide Number Placeholder 2">
            <a:extLst>
              <a:ext uri="{FF2B5EF4-FFF2-40B4-BE49-F238E27FC236}">
                <a16:creationId xmlns:a16="http://schemas.microsoft.com/office/drawing/2014/main" id="{6A069D2E-C925-4A66-96F2-D0E46D8CDB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a:t>
            </a:fld>
            <a:endParaRPr lang="nl-NL"/>
          </a:p>
        </p:txBody>
      </p:sp>
      <p:sp>
        <p:nvSpPr>
          <p:cNvPr id="11" name="Rectangle 10">
            <a:extLst>
              <a:ext uri="{FF2B5EF4-FFF2-40B4-BE49-F238E27FC236}">
                <a16:creationId xmlns:a16="http://schemas.microsoft.com/office/drawing/2014/main" id="{51FA8356-153C-4816-A4FC-531436085F3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417158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3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en-GB" noProof="0"/>
              <a:t>Level 2 - How to organise collective energy projects?</a:t>
            </a:r>
          </a:p>
        </p:txBody>
      </p:sp>
      <p:sp>
        <p:nvSpPr>
          <p:cNvPr id="470" name="Google Shape;470;p3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endParaRPr/>
          </a:p>
        </p:txBody>
      </p:sp>
      <p:sp>
        <p:nvSpPr>
          <p:cNvPr id="471" name="Google Shape;471;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2BBF2F05-D9CE-411E-BE58-D39E3B3A9733}" type="datetime1">
              <a:rPr lang="en-GB" smtClean="0"/>
              <a:t>24/05/2022</a:t>
            </a:fld>
            <a:endParaRPr/>
          </a:p>
        </p:txBody>
      </p:sp>
      <p:sp>
        <p:nvSpPr>
          <p:cNvPr id="472" name="Google Shape;472;p30"/>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nl-NL"/>
              <a:t>10</a:t>
            </a:fld>
            <a:endParaRPr/>
          </a:p>
        </p:txBody>
      </p:sp>
      <p:sp>
        <p:nvSpPr>
          <p:cNvPr id="6" name="Rectangle 5">
            <a:extLst>
              <a:ext uri="{FF2B5EF4-FFF2-40B4-BE49-F238E27FC236}">
                <a16:creationId xmlns:a16="http://schemas.microsoft.com/office/drawing/2014/main" id="{4D1E2352-2B87-4C30-8C26-FB9D4C60442E}"/>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31"/>
          <p:cNvSpPr/>
          <p:nvPr/>
        </p:nvSpPr>
        <p:spPr>
          <a:xfrm>
            <a:off x="1576200" y="1339824"/>
            <a:ext cx="9039600" cy="41784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481" name="Google Shape;481;p31"/>
          <p:cNvGrpSpPr/>
          <p:nvPr/>
        </p:nvGrpSpPr>
        <p:grpSpPr>
          <a:xfrm>
            <a:off x="117573" y="114251"/>
            <a:ext cx="657606" cy="787756"/>
            <a:chOff x="135517" y="136525"/>
            <a:chExt cx="762000" cy="762000"/>
          </a:xfrm>
        </p:grpSpPr>
        <p:sp>
          <p:nvSpPr>
            <p:cNvPr id="482" name="Google Shape;482;p31"/>
            <p:cNvSpPr/>
            <p:nvPr/>
          </p:nvSpPr>
          <p:spPr>
            <a:xfrm>
              <a:off x="135517" y="136525"/>
              <a:ext cx="762000" cy="7620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3" name="Google Shape;483;p31"/>
            <p:cNvSpPr/>
            <p:nvPr/>
          </p:nvSpPr>
          <p:spPr>
            <a:xfrm>
              <a:off x="313267" y="372533"/>
              <a:ext cx="448800" cy="270900"/>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484" name="Google Shape;484;p31"/>
          <p:cNvSpPr txBox="1"/>
          <p:nvPr/>
        </p:nvSpPr>
        <p:spPr>
          <a:xfrm>
            <a:off x="2307356" y="2216100"/>
            <a:ext cx="7995300" cy="2425800"/>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ctr" rtl="0">
              <a:lnSpc>
                <a:spcPct val="90000"/>
              </a:lnSpc>
              <a:spcBef>
                <a:spcPts val="0"/>
              </a:spcBef>
              <a:spcAft>
                <a:spcPts val="0"/>
              </a:spcAft>
              <a:buClr>
                <a:srgbClr val="034EA8"/>
              </a:buClr>
              <a:buSzPct val="117647"/>
              <a:buFont typeface="Arial"/>
              <a:buNone/>
            </a:pPr>
            <a:r>
              <a:rPr lang="nl-NL" sz="3200" b="1" i="0" u="none" strike="noStrike" cap="none">
                <a:solidFill>
                  <a:srgbClr val="034EA8"/>
                </a:solidFill>
                <a:latin typeface="Arial"/>
                <a:ea typeface="Arial"/>
                <a:cs typeface="Arial"/>
                <a:sym typeface="Arial"/>
              </a:rPr>
              <a:t>Interactive </a:t>
            </a:r>
            <a:r>
              <a:rPr lang="nl-NL" sz="3200" b="1" i="0" u="none" strike="noStrike" cap="none" dirty="0" err="1">
                <a:solidFill>
                  <a:srgbClr val="034EA8"/>
                </a:solidFill>
                <a:latin typeface="Arial"/>
                <a:ea typeface="Arial"/>
                <a:cs typeface="Arial"/>
                <a:sym typeface="Arial"/>
              </a:rPr>
              <a:t>session</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34EA8"/>
              </a:buClr>
              <a:buSzPct val="117647"/>
              <a:buFont typeface="Arial"/>
              <a:buNone/>
            </a:pPr>
            <a:endParaRPr sz="3200" b="0" i="0" u="none" strike="noStrike" cap="none">
              <a:solidFill>
                <a:srgbClr val="034EA8"/>
              </a:solidFill>
              <a:latin typeface="Arial"/>
              <a:ea typeface="Arial"/>
              <a:cs typeface="Arial"/>
              <a:sym typeface="Arial"/>
            </a:endParaRPr>
          </a:p>
          <a:p>
            <a:pPr marL="457200" marR="0" lvl="0" indent="-457200" algn="l" rtl="0">
              <a:lnSpc>
                <a:spcPct val="90000"/>
              </a:lnSpc>
              <a:spcBef>
                <a:spcPts val="0"/>
              </a:spcBef>
              <a:spcAft>
                <a:spcPts val="0"/>
              </a:spcAft>
              <a:buClr>
                <a:srgbClr val="034EA8"/>
              </a:buClr>
              <a:buSzPct val="100000"/>
              <a:buFont typeface="Arial"/>
              <a:buChar char="•"/>
            </a:pPr>
            <a:r>
              <a:rPr lang="nl-NL" sz="3200" b="0" i="0" u="none" strike="noStrike" cap="none" dirty="0" err="1">
                <a:solidFill>
                  <a:srgbClr val="034EA8"/>
                </a:solidFill>
                <a:latin typeface="Arial"/>
                <a:ea typeface="Arial"/>
                <a:cs typeface="Arial"/>
                <a:sym typeface="Arial"/>
              </a:rPr>
              <a:t>What</a:t>
            </a:r>
            <a:r>
              <a:rPr lang="nl-NL" sz="3200" b="0" i="0" u="none" strike="noStrike" cap="none">
                <a:solidFill>
                  <a:srgbClr val="034EA8"/>
                </a:solidFill>
                <a:latin typeface="Arial"/>
                <a:ea typeface="Arial"/>
                <a:cs typeface="Arial"/>
                <a:sym typeface="Arial"/>
              </a:rPr>
              <a:t> actions do we </a:t>
            </a:r>
            <a:r>
              <a:rPr lang="nl-NL" sz="3200" b="0" i="0" u="none" strike="noStrike" cap="none" dirty="0" err="1">
                <a:solidFill>
                  <a:srgbClr val="034EA8"/>
                </a:solidFill>
                <a:latin typeface="Arial"/>
                <a:ea typeface="Arial"/>
                <a:cs typeface="Arial"/>
                <a:sym typeface="Arial"/>
              </a:rPr>
              <a:t>need</a:t>
            </a:r>
            <a:r>
              <a:rPr lang="nl-NL" sz="3200" b="0" i="0" u="none" strike="noStrike" cap="none">
                <a:solidFill>
                  <a:srgbClr val="034EA8"/>
                </a:solidFill>
                <a:latin typeface="Arial"/>
                <a:ea typeface="Arial"/>
                <a:cs typeface="Arial"/>
                <a:sym typeface="Arial"/>
              </a:rPr>
              <a:t> </a:t>
            </a:r>
            <a:r>
              <a:rPr lang="nl-NL" sz="3200" b="0" i="0" u="none" strike="noStrike" cap="none" dirty="0" err="1">
                <a:solidFill>
                  <a:srgbClr val="034EA8"/>
                </a:solidFill>
                <a:latin typeface="Arial"/>
                <a:ea typeface="Arial"/>
                <a:cs typeface="Arial"/>
                <a:sym typeface="Arial"/>
              </a:rPr>
              <a:t>to</a:t>
            </a:r>
            <a:r>
              <a:rPr lang="nl-NL" sz="3200" b="0" i="0" u="none" strike="noStrike" cap="none">
                <a:solidFill>
                  <a:srgbClr val="034EA8"/>
                </a:solidFill>
                <a:latin typeface="Arial"/>
                <a:ea typeface="Arial"/>
                <a:cs typeface="Arial"/>
                <a:sym typeface="Arial"/>
              </a:rPr>
              <a:t> put in </a:t>
            </a:r>
            <a:r>
              <a:rPr lang="nl-NL" sz="3200" b="0" i="0" u="none" strike="noStrike" cap="none" dirty="0" err="1">
                <a:solidFill>
                  <a:srgbClr val="034EA8"/>
                </a:solidFill>
                <a:latin typeface="Arial"/>
                <a:ea typeface="Arial"/>
                <a:cs typeface="Arial"/>
                <a:sym typeface="Arial"/>
              </a:rPr>
              <a:t>place</a:t>
            </a:r>
            <a:r>
              <a:rPr lang="nl-NL" sz="3200" b="0" i="0" u="none" strike="noStrike" cap="none">
                <a:solidFill>
                  <a:srgbClr val="034EA8"/>
                </a:solidFill>
                <a:latin typeface="Arial"/>
                <a:ea typeface="Arial"/>
                <a:cs typeface="Arial"/>
                <a:sym typeface="Arial"/>
              </a:rPr>
              <a:t>?</a:t>
            </a:r>
            <a:endParaRPr sz="3200" b="0" i="0" u="none" strike="noStrike" cap="none">
              <a:solidFill>
                <a:srgbClr val="034EA8"/>
              </a:solidFill>
              <a:latin typeface="Arial"/>
              <a:ea typeface="Arial"/>
              <a:cs typeface="Arial"/>
              <a:sym typeface="Arial"/>
            </a:endParaRPr>
          </a:p>
          <a:p>
            <a:pPr marL="457200" marR="0" lvl="0" indent="-457200" algn="l" rtl="0">
              <a:lnSpc>
                <a:spcPct val="90000"/>
              </a:lnSpc>
              <a:spcBef>
                <a:spcPts val="0"/>
              </a:spcBef>
              <a:spcAft>
                <a:spcPts val="0"/>
              </a:spcAft>
              <a:buClr>
                <a:srgbClr val="034EA8"/>
              </a:buClr>
              <a:buSzPct val="100000"/>
              <a:buFont typeface="Arial"/>
              <a:buChar char="•"/>
            </a:pPr>
            <a:r>
              <a:rPr lang="nl-NL" sz="3200" b="0" i="0" u="none" strike="noStrike" cap="none" dirty="0" err="1">
                <a:solidFill>
                  <a:srgbClr val="034EA8"/>
                </a:solidFill>
                <a:latin typeface="Arial"/>
                <a:ea typeface="Arial"/>
                <a:cs typeface="Arial"/>
                <a:sym typeface="Arial"/>
              </a:rPr>
              <a:t>When</a:t>
            </a:r>
            <a:r>
              <a:rPr lang="nl-NL" sz="3200" b="0" i="0" u="none" strike="noStrike" cap="none">
                <a:solidFill>
                  <a:srgbClr val="034EA8"/>
                </a:solidFill>
                <a:latin typeface="Arial"/>
                <a:ea typeface="Arial"/>
                <a:cs typeface="Arial"/>
                <a:sym typeface="Arial"/>
              </a:rPr>
              <a:t> do we </a:t>
            </a:r>
            <a:r>
              <a:rPr lang="nl-NL" sz="3200" b="0" i="0" u="none" strike="noStrike" cap="none" dirty="0" err="1">
                <a:solidFill>
                  <a:srgbClr val="034EA8"/>
                </a:solidFill>
                <a:latin typeface="Arial"/>
                <a:ea typeface="Arial"/>
                <a:cs typeface="Arial"/>
                <a:sym typeface="Arial"/>
              </a:rPr>
              <a:t>need</a:t>
            </a:r>
            <a:r>
              <a:rPr lang="nl-NL" sz="3200" b="0" i="0" u="none" strike="noStrike" cap="none">
                <a:solidFill>
                  <a:srgbClr val="034EA8"/>
                </a:solidFill>
                <a:latin typeface="Arial"/>
                <a:ea typeface="Arial"/>
                <a:cs typeface="Arial"/>
                <a:sym typeface="Arial"/>
              </a:rPr>
              <a:t> </a:t>
            </a:r>
            <a:r>
              <a:rPr lang="nl-NL" sz="3200" b="0" i="0" u="none" strike="noStrike" cap="none" dirty="0" err="1">
                <a:solidFill>
                  <a:srgbClr val="034EA8"/>
                </a:solidFill>
                <a:latin typeface="Arial"/>
                <a:ea typeface="Arial"/>
                <a:cs typeface="Arial"/>
                <a:sym typeface="Arial"/>
              </a:rPr>
              <a:t>to</a:t>
            </a:r>
            <a:r>
              <a:rPr lang="nl-NL" sz="3200" b="0" i="0" u="none" strike="noStrike" cap="none">
                <a:solidFill>
                  <a:srgbClr val="034EA8"/>
                </a:solidFill>
                <a:latin typeface="Arial"/>
                <a:ea typeface="Arial"/>
                <a:cs typeface="Arial"/>
                <a:sym typeface="Arial"/>
              </a:rPr>
              <a:t> put </a:t>
            </a:r>
            <a:r>
              <a:rPr lang="nl-NL" sz="3200" b="0" i="0" u="none" strike="noStrike" cap="none" dirty="0" err="1">
                <a:solidFill>
                  <a:srgbClr val="034EA8"/>
                </a:solidFill>
                <a:latin typeface="Arial"/>
                <a:ea typeface="Arial"/>
                <a:cs typeface="Arial"/>
                <a:sym typeface="Arial"/>
              </a:rPr>
              <a:t>them</a:t>
            </a:r>
            <a:r>
              <a:rPr lang="nl-NL" sz="3200" b="0" i="0" u="none" strike="noStrike" cap="none">
                <a:solidFill>
                  <a:srgbClr val="034EA8"/>
                </a:solidFill>
                <a:latin typeface="Arial"/>
                <a:ea typeface="Arial"/>
                <a:cs typeface="Arial"/>
                <a:sym typeface="Arial"/>
              </a:rPr>
              <a:t> in </a:t>
            </a:r>
            <a:r>
              <a:rPr lang="nl-NL" sz="3200" b="0" i="0" u="none" strike="noStrike" cap="none" dirty="0" err="1">
                <a:solidFill>
                  <a:srgbClr val="034EA8"/>
                </a:solidFill>
                <a:latin typeface="Arial"/>
                <a:ea typeface="Arial"/>
                <a:cs typeface="Arial"/>
                <a:sym typeface="Arial"/>
              </a:rPr>
              <a:t>place</a:t>
            </a:r>
            <a:r>
              <a:rPr lang="nl-NL" sz="3200" b="0" i="0" u="none" strike="noStrike" cap="none">
                <a:solidFill>
                  <a:srgbClr val="034EA8"/>
                </a:solidFill>
                <a:latin typeface="Arial"/>
                <a:ea typeface="Arial"/>
                <a:cs typeface="Arial"/>
                <a:sym typeface="Arial"/>
              </a:rPr>
              <a:t>?</a:t>
            </a:r>
            <a:endParaRPr sz="3200" b="0" i="0" u="none" strike="noStrike" cap="none">
              <a:solidFill>
                <a:srgbClr val="034EA8"/>
              </a:solidFill>
              <a:latin typeface="Arial"/>
              <a:ea typeface="Arial"/>
              <a:cs typeface="Arial"/>
              <a:sym typeface="Arial"/>
            </a:endParaRPr>
          </a:p>
          <a:p>
            <a:pPr marL="457200" marR="0" lvl="0" indent="-457200" algn="l" rtl="0">
              <a:lnSpc>
                <a:spcPct val="90000"/>
              </a:lnSpc>
              <a:spcBef>
                <a:spcPts val="0"/>
              </a:spcBef>
              <a:spcAft>
                <a:spcPts val="0"/>
              </a:spcAft>
              <a:buClr>
                <a:srgbClr val="034EA8"/>
              </a:buClr>
              <a:buSzPct val="100000"/>
              <a:buFont typeface="Arial"/>
              <a:buChar char="•"/>
            </a:pPr>
            <a:r>
              <a:rPr lang="nl-NL" sz="3200" b="0" i="0" u="none" strike="noStrike" cap="none" dirty="0" err="1">
                <a:solidFill>
                  <a:srgbClr val="034EA8"/>
                </a:solidFill>
                <a:latin typeface="Arial"/>
                <a:ea typeface="Arial"/>
                <a:cs typeface="Arial"/>
                <a:sym typeface="Arial"/>
              </a:rPr>
              <a:t>What</a:t>
            </a:r>
            <a:r>
              <a:rPr lang="nl-NL" sz="3200" b="0" i="0" u="none" strike="noStrike" cap="none">
                <a:solidFill>
                  <a:srgbClr val="034EA8"/>
                </a:solidFill>
                <a:latin typeface="Arial"/>
                <a:ea typeface="Arial"/>
                <a:cs typeface="Arial"/>
                <a:sym typeface="Arial"/>
              </a:rPr>
              <a:t> </a:t>
            </a:r>
            <a:r>
              <a:rPr lang="nl-NL" sz="3200" b="0" i="0" u="none" strike="noStrike" cap="none" dirty="0" err="1">
                <a:solidFill>
                  <a:srgbClr val="034EA8"/>
                </a:solidFill>
                <a:latin typeface="Arial"/>
                <a:ea typeface="Arial"/>
                <a:cs typeface="Arial"/>
                <a:sym typeface="Arial"/>
              </a:rPr>
              <a:t>role</a:t>
            </a:r>
            <a:r>
              <a:rPr lang="nl-NL" sz="3200" b="0" i="0" u="none" strike="noStrike" cap="none">
                <a:solidFill>
                  <a:srgbClr val="034EA8"/>
                </a:solidFill>
                <a:latin typeface="Arial"/>
                <a:ea typeface="Arial"/>
                <a:cs typeface="Arial"/>
                <a:sym typeface="Arial"/>
              </a:rPr>
              <a:t> does </a:t>
            </a:r>
            <a:r>
              <a:rPr lang="nl-NL" sz="3200" b="0" i="0" u="none" strike="noStrike" cap="none" dirty="0" err="1">
                <a:solidFill>
                  <a:srgbClr val="034EA8"/>
                </a:solidFill>
                <a:latin typeface="Arial"/>
                <a:ea typeface="Arial"/>
                <a:cs typeface="Arial"/>
                <a:sym typeface="Arial"/>
              </a:rPr>
              <a:t>the</a:t>
            </a:r>
            <a:r>
              <a:rPr lang="nl-NL" sz="3200" b="0" i="0" u="none" strike="noStrike" cap="none">
                <a:solidFill>
                  <a:srgbClr val="034EA8"/>
                </a:solidFill>
                <a:latin typeface="Arial"/>
                <a:ea typeface="Arial"/>
                <a:cs typeface="Arial"/>
                <a:sym typeface="Arial"/>
              </a:rPr>
              <a:t> TP have in </a:t>
            </a:r>
            <a:r>
              <a:rPr lang="nl-NL" sz="3200" b="0" i="0" u="none" strike="noStrike" cap="none" dirty="0" err="1">
                <a:solidFill>
                  <a:srgbClr val="034EA8"/>
                </a:solidFill>
                <a:latin typeface="Arial"/>
                <a:ea typeface="Arial"/>
                <a:cs typeface="Arial"/>
                <a:sym typeface="Arial"/>
              </a:rPr>
              <a:t>each</a:t>
            </a:r>
            <a:r>
              <a:rPr lang="nl-NL" sz="3200" b="0" i="0" u="none" strike="noStrike" cap="none">
                <a:solidFill>
                  <a:srgbClr val="034EA8"/>
                </a:solidFill>
                <a:latin typeface="Arial"/>
                <a:ea typeface="Arial"/>
                <a:cs typeface="Arial"/>
                <a:sym typeface="Arial"/>
              </a:rPr>
              <a:t> action?</a:t>
            </a:r>
            <a:endParaRPr sz="3200" b="0" i="0" u="none" strike="noStrike" cap="none">
              <a:solidFill>
                <a:srgbClr val="034EA8"/>
              </a:solidFill>
              <a:latin typeface="Arial"/>
              <a:ea typeface="Arial"/>
              <a:cs typeface="Arial"/>
              <a:sym typeface="Arial"/>
            </a:endParaRPr>
          </a:p>
        </p:txBody>
      </p:sp>
      <p:sp>
        <p:nvSpPr>
          <p:cNvPr id="2" name="Date Placeholder 1">
            <a:extLst>
              <a:ext uri="{FF2B5EF4-FFF2-40B4-BE49-F238E27FC236}">
                <a16:creationId xmlns:a16="http://schemas.microsoft.com/office/drawing/2014/main" id="{1561A91B-AD7F-41D4-AB76-A96942B39DC4}"/>
              </a:ext>
            </a:extLst>
          </p:cNvPr>
          <p:cNvSpPr>
            <a:spLocks noGrp="1"/>
          </p:cNvSpPr>
          <p:nvPr>
            <p:ph type="dt" idx="10"/>
          </p:nvPr>
        </p:nvSpPr>
        <p:spPr/>
        <p:txBody>
          <a:bodyPr/>
          <a:lstStyle/>
          <a:p>
            <a:fld id="{EBD492F4-CA17-4716-A54E-F182518B0B22}" type="datetime1">
              <a:rPr lang="en-GB" smtClean="0"/>
              <a:t>24/05/2022</a:t>
            </a:fld>
            <a:endParaRPr lang="en-GB"/>
          </a:p>
        </p:txBody>
      </p:sp>
      <p:sp>
        <p:nvSpPr>
          <p:cNvPr id="3" name="Slide Number Placeholder 2">
            <a:extLst>
              <a:ext uri="{FF2B5EF4-FFF2-40B4-BE49-F238E27FC236}">
                <a16:creationId xmlns:a16="http://schemas.microsoft.com/office/drawing/2014/main" id="{2294F7C6-8CB7-423F-BDB0-264D97410F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11</a:t>
            </a:fld>
            <a:endParaRPr lang="nl-NL"/>
          </a:p>
        </p:txBody>
      </p:sp>
      <p:sp>
        <p:nvSpPr>
          <p:cNvPr id="11" name="Rectangle 10">
            <a:extLst>
              <a:ext uri="{FF2B5EF4-FFF2-40B4-BE49-F238E27FC236}">
                <a16:creationId xmlns:a16="http://schemas.microsoft.com/office/drawing/2014/main" id="{CF617C2E-11D6-478C-8F3E-92A372CAEF6E}"/>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8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GB" sz="6000" noProof="0"/>
              <a:t>Assessment of potential energy saving</a:t>
            </a:r>
            <a:r>
              <a:rPr lang="en-GB" noProof="0"/>
              <a:t>s and measures</a:t>
            </a:r>
            <a:endParaRPr lang="en-GB" sz="8000" noProof="0"/>
          </a:p>
        </p:txBody>
      </p:sp>
      <p:sp>
        <p:nvSpPr>
          <p:cNvPr id="1319" name="Google Shape;1319;p8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2400"/>
              <a:buNone/>
            </a:pPr>
            <a:endParaRPr/>
          </a:p>
        </p:txBody>
      </p:sp>
      <p:sp>
        <p:nvSpPr>
          <p:cNvPr id="1320" name="Google Shape;1320;p8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nl-NL" sz="1200" b="0" i="0" u="none" strike="noStrike" cap="none">
                <a:solidFill>
                  <a:srgbClr val="888888"/>
                </a:solidFill>
                <a:latin typeface="Arial"/>
                <a:ea typeface="Arial"/>
                <a:cs typeface="Arial"/>
                <a:sym typeface="Arial"/>
              </a:rPr>
              <a:t>12</a:t>
            </a:fld>
            <a:endParaRPr sz="1200" b="0" i="0" u="none" strike="noStrike" cap="none">
              <a:solidFill>
                <a:srgbClr val="888888"/>
              </a:solidFill>
              <a:latin typeface="Arial"/>
              <a:ea typeface="Arial"/>
              <a:cs typeface="Arial"/>
              <a:sym typeface="Arial"/>
            </a:endParaRPr>
          </a:p>
        </p:txBody>
      </p:sp>
      <p:sp>
        <p:nvSpPr>
          <p:cNvPr id="2" name="Date Placeholder 1">
            <a:extLst>
              <a:ext uri="{FF2B5EF4-FFF2-40B4-BE49-F238E27FC236}">
                <a16:creationId xmlns:a16="http://schemas.microsoft.com/office/drawing/2014/main" id="{A3DEEDE6-258C-4DD6-B26A-74642C9FDFA6}"/>
              </a:ext>
            </a:extLst>
          </p:cNvPr>
          <p:cNvSpPr>
            <a:spLocks noGrp="1"/>
          </p:cNvSpPr>
          <p:nvPr>
            <p:ph type="dt" idx="10"/>
          </p:nvPr>
        </p:nvSpPr>
        <p:spPr/>
        <p:txBody>
          <a:bodyPr/>
          <a:lstStyle/>
          <a:p>
            <a:fld id="{C6BE9E23-9EA0-460C-B292-E28021A156EA}" type="datetime1">
              <a:rPr lang="en-GB" smtClean="0"/>
              <a:t>24/05/2022</a:t>
            </a:fld>
            <a:endParaRPr lang="en-GB"/>
          </a:p>
        </p:txBody>
      </p:sp>
      <p:sp>
        <p:nvSpPr>
          <p:cNvPr id="6" name="Rectangle 5">
            <a:extLst>
              <a:ext uri="{FF2B5EF4-FFF2-40B4-BE49-F238E27FC236}">
                <a16:creationId xmlns:a16="http://schemas.microsoft.com/office/drawing/2014/main" id="{0AFF8589-8C8B-451A-9569-1359BB99B82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167313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grpSp>
        <p:nvGrpSpPr>
          <p:cNvPr id="489" name="Google Shape;489;p32"/>
          <p:cNvGrpSpPr/>
          <p:nvPr/>
        </p:nvGrpSpPr>
        <p:grpSpPr>
          <a:xfrm>
            <a:off x="700419" y="2347355"/>
            <a:ext cx="10504732" cy="2153390"/>
            <a:chOff x="5440" y="1047561"/>
            <a:chExt cx="10504732" cy="2153390"/>
          </a:xfrm>
        </p:grpSpPr>
        <p:sp>
          <p:nvSpPr>
            <p:cNvPr id="490" name="Google Shape;490;p32"/>
            <p:cNvSpPr/>
            <p:nvPr/>
          </p:nvSpPr>
          <p:spPr>
            <a:xfrm>
              <a:off x="5440"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32"/>
            <p:cNvSpPr txBox="1"/>
            <p:nvPr/>
          </p:nvSpPr>
          <p:spPr>
            <a:xfrm>
              <a:off x="27553"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Arranging an Energy Team &amp; Project Leader</a:t>
              </a:r>
              <a:endParaRPr sz="1400" b="0" i="0" u="none" strike="noStrike" cap="none">
                <a:solidFill>
                  <a:srgbClr val="000000"/>
                </a:solidFill>
                <a:latin typeface="Arial"/>
                <a:ea typeface="Arial"/>
                <a:cs typeface="Arial"/>
                <a:sym typeface="Arial"/>
              </a:endParaRPr>
            </a:p>
          </p:txBody>
        </p:sp>
        <p:sp>
          <p:nvSpPr>
            <p:cNvPr id="492" name="Google Shape;492;p32"/>
            <p:cNvSpPr/>
            <p:nvPr/>
          </p:nvSpPr>
          <p:spPr>
            <a:xfrm>
              <a:off x="645771"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32"/>
            <p:cNvSpPr/>
            <p:nvPr/>
          </p:nvSpPr>
          <p:spPr>
            <a:xfrm>
              <a:off x="264337"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p32"/>
            <p:cNvSpPr txBox="1"/>
            <p:nvPr/>
          </p:nvSpPr>
          <p:spPr>
            <a:xfrm>
              <a:off x="276399"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A</a:t>
              </a:r>
              <a:endParaRPr sz="1400" b="0" i="0" u="none" strike="noStrike" cap="none">
                <a:solidFill>
                  <a:srgbClr val="000000"/>
                </a:solidFill>
                <a:latin typeface="Arial"/>
                <a:ea typeface="Arial"/>
                <a:cs typeface="Arial"/>
                <a:sym typeface="Arial"/>
              </a:endParaRPr>
            </a:p>
          </p:txBody>
        </p:sp>
        <p:sp>
          <p:nvSpPr>
            <p:cNvPr id="495" name="Google Shape;495;p32"/>
            <p:cNvSpPr/>
            <p:nvPr/>
          </p:nvSpPr>
          <p:spPr>
            <a:xfrm>
              <a:off x="1540479"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32"/>
            <p:cNvSpPr txBox="1"/>
            <p:nvPr/>
          </p:nvSpPr>
          <p:spPr>
            <a:xfrm>
              <a:off x="1562592"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Assessment of potential energy savings and measures</a:t>
              </a:r>
              <a:endParaRPr sz="1400" b="0" i="0" u="none" strike="noStrike" cap="none">
                <a:solidFill>
                  <a:srgbClr val="000000"/>
                </a:solidFill>
                <a:latin typeface="Arial"/>
                <a:ea typeface="Arial"/>
                <a:cs typeface="Arial"/>
                <a:sym typeface="Arial"/>
              </a:endParaRPr>
            </a:p>
          </p:txBody>
        </p:sp>
        <p:sp>
          <p:nvSpPr>
            <p:cNvPr id="497" name="Google Shape;497;p32"/>
            <p:cNvSpPr/>
            <p:nvPr/>
          </p:nvSpPr>
          <p:spPr>
            <a:xfrm>
              <a:off x="2171102"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32"/>
            <p:cNvSpPr/>
            <p:nvPr/>
          </p:nvSpPr>
          <p:spPr>
            <a:xfrm>
              <a:off x="1799376"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p32"/>
            <p:cNvSpPr txBox="1"/>
            <p:nvPr/>
          </p:nvSpPr>
          <p:spPr>
            <a:xfrm>
              <a:off x="1811438"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B</a:t>
              </a:r>
              <a:endParaRPr sz="1400" b="0" i="0" u="none" strike="noStrike" cap="none">
                <a:solidFill>
                  <a:srgbClr val="000000"/>
                </a:solidFill>
                <a:latin typeface="Arial"/>
                <a:ea typeface="Arial"/>
                <a:cs typeface="Arial"/>
                <a:sym typeface="Arial"/>
              </a:endParaRPr>
            </a:p>
          </p:txBody>
        </p:sp>
        <p:sp>
          <p:nvSpPr>
            <p:cNvPr id="500" name="Google Shape;500;p32"/>
            <p:cNvSpPr/>
            <p:nvPr/>
          </p:nvSpPr>
          <p:spPr>
            <a:xfrm>
              <a:off x="3075518"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32"/>
            <p:cNvSpPr txBox="1"/>
            <p:nvPr/>
          </p:nvSpPr>
          <p:spPr>
            <a:xfrm>
              <a:off x="3097631"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Creation of an energy action plan.</a:t>
              </a:r>
              <a:endParaRPr sz="1000" b="0" i="0" u="none" strike="noStrike" cap="none">
                <a:solidFill>
                  <a:schemeClr val="dk1"/>
                </a:solidFill>
                <a:latin typeface="Arial"/>
                <a:ea typeface="Arial"/>
                <a:cs typeface="Arial"/>
                <a:sym typeface="Arial"/>
              </a:endParaRPr>
            </a:p>
          </p:txBody>
        </p:sp>
        <p:sp>
          <p:nvSpPr>
            <p:cNvPr id="502" name="Google Shape;502;p32"/>
            <p:cNvSpPr/>
            <p:nvPr/>
          </p:nvSpPr>
          <p:spPr>
            <a:xfrm>
              <a:off x="3715849"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32"/>
            <p:cNvSpPr/>
            <p:nvPr/>
          </p:nvSpPr>
          <p:spPr>
            <a:xfrm>
              <a:off x="3334415"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32"/>
            <p:cNvSpPr txBox="1"/>
            <p:nvPr/>
          </p:nvSpPr>
          <p:spPr>
            <a:xfrm>
              <a:off x="3346477"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C</a:t>
              </a:r>
              <a:endParaRPr sz="2100" b="0" i="0" u="none" strike="noStrike" cap="none">
                <a:solidFill>
                  <a:schemeClr val="lt1"/>
                </a:solidFill>
                <a:latin typeface="Arial"/>
                <a:ea typeface="Arial"/>
                <a:cs typeface="Arial"/>
                <a:sym typeface="Arial"/>
              </a:endParaRPr>
            </a:p>
          </p:txBody>
        </p:sp>
        <p:sp>
          <p:nvSpPr>
            <p:cNvPr id="505" name="Google Shape;505;p32"/>
            <p:cNvSpPr/>
            <p:nvPr/>
          </p:nvSpPr>
          <p:spPr>
            <a:xfrm>
              <a:off x="4610557"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32"/>
            <p:cNvSpPr txBox="1"/>
            <p:nvPr/>
          </p:nvSpPr>
          <p:spPr>
            <a:xfrm>
              <a:off x="4632670"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Commitment of essential SMEs</a:t>
              </a:r>
              <a:endParaRPr sz="1000" b="0" i="0" u="none" strike="noStrike" cap="none">
                <a:solidFill>
                  <a:schemeClr val="dk1"/>
                </a:solidFill>
                <a:latin typeface="Arial"/>
                <a:ea typeface="Arial"/>
                <a:cs typeface="Arial"/>
                <a:sym typeface="Arial"/>
              </a:endParaRPr>
            </a:p>
          </p:txBody>
        </p:sp>
        <p:sp>
          <p:nvSpPr>
            <p:cNvPr id="507" name="Google Shape;507;p32"/>
            <p:cNvSpPr/>
            <p:nvPr/>
          </p:nvSpPr>
          <p:spPr>
            <a:xfrm>
              <a:off x="5241180"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32"/>
            <p:cNvSpPr/>
            <p:nvPr/>
          </p:nvSpPr>
          <p:spPr>
            <a:xfrm>
              <a:off x="4869454"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32"/>
            <p:cNvSpPr txBox="1"/>
            <p:nvPr/>
          </p:nvSpPr>
          <p:spPr>
            <a:xfrm>
              <a:off x="4881516"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D</a:t>
              </a:r>
              <a:endParaRPr sz="2100" b="0" i="0" u="none" strike="noStrike" cap="none">
                <a:solidFill>
                  <a:schemeClr val="lt1"/>
                </a:solidFill>
                <a:latin typeface="Arial"/>
                <a:ea typeface="Arial"/>
                <a:cs typeface="Arial"/>
                <a:sym typeface="Arial"/>
              </a:endParaRPr>
            </a:p>
          </p:txBody>
        </p:sp>
        <p:sp>
          <p:nvSpPr>
            <p:cNvPr id="510" name="Google Shape;510;p32"/>
            <p:cNvSpPr/>
            <p:nvPr/>
          </p:nvSpPr>
          <p:spPr>
            <a:xfrm>
              <a:off x="614559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p32"/>
            <p:cNvSpPr txBox="1"/>
            <p:nvPr/>
          </p:nvSpPr>
          <p:spPr>
            <a:xfrm>
              <a:off x="6167709"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Finding a competent Energy Service Supplier </a:t>
              </a:r>
              <a:endParaRPr sz="1000" b="0" i="0" u="none" strike="noStrike" cap="none">
                <a:solidFill>
                  <a:schemeClr val="dk1"/>
                </a:solidFill>
                <a:latin typeface="Arial"/>
                <a:ea typeface="Arial"/>
                <a:cs typeface="Arial"/>
                <a:sym typeface="Arial"/>
              </a:endParaRPr>
            </a:p>
          </p:txBody>
        </p:sp>
        <p:sp>
          <p:nvSpPr>
            <p:cNvPr id="512" name="Google Shape;512;p32"/>
            <p:cNvSpPr/>
            <p:nvPr/>
          </p:nvSpPr>
          <p:spPr>
            <a:xfrm>
              <a:off x="6785928"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32"/>
            <p:cNvSpPr/>
            <p:nvPr/>
          </p:nvSpPr>
          <p:spPr>
            <a:xfrm>
              <a:off x="6404493"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32"/>
            <p:cNvSpPr txBox="1"/>
            <p:nvPr/>
          </p:nvSpPr>
          <p:spPr>
            <a:xfrm>
              <a:off x="6416555"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E</a:t>
              </a:r>
              <a:endParaRPr sz="2100" b="0" i="0" u="none" strike="noStrike" cap="none">
                <a:solidFill>
                  <a:schemeClr val="lt1"/>
                </a:solidFill>
                <a:latin typeface="Arial"/>
                <a:ea typeface="Arial"/>
                <a:cs typeface="Arial"/>
                <a:sym typeface="Arial"/>
              </a:endParaRPr>
            </a:p>
          </p:txBody>
        </p:sp>
        <p:sp>
          <p:nvSpPr>
            <p:cNvPr id="515" name="Google Shape;515;p32"/>
            <p:cNvSpPr/>
            <p:nvPr/>
          </p:nvSpPr>
          <p:spPr>
            <a:xfrm>
              <a:off x="768063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32"/>
            <p:cNvSpPr txBox="1"/>
            <p:nvPr/>
          </p:nvSpPr>
          <p:spPr>
            <a:xfrm>
              <a:off x="7702749"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Signing contracts</a:t>
              </a:r>
              <a:endParaRPr sz="1400" b="0" i="0" u="none" strike="noStrike" cap="none">
                <a:solidFill>
                  <a:srgbClr val="000000"/>
                </a:solidFill>
                <a:latin typeface="Arial"/>
                <a:ea typeface="Arial"/>
                <a:cs typeface="Arial"/>
                <a:sym typeface="Arial"/>
              </a:endParaRPr>
            </a:p>
          </p:txBody>
        </p:sp>
        <p:sp>
          <p:nvSpPr>
            <p:cNvPr id="517" name="Google Shape;517;p32"/>
            <p:cNvSpPr/>
            <p:nvPr/>
          </p:nvSpPr>
          <p:spPr>
            <a:xfrm>
              <a:off x="8311258"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32"/>
            <p:cNvSpPr/>
            <p:nvPr/>
          </p:nvSpPr>
          <p:spPr>
            <a:xfrm>
              <a:off x="7939532"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32"/>
            <p:cNvSpPr txBox="1"/>
            <p:nvPr/>
          </p:nvSpPr>
          <p:spPr>
            <a:xfrm>
              <a:off x="7951594"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F</a:t>
              </a:r>
              <a:endParaRPr sz="1400" b="0" i="0" u="none" strike="noStrike" cap="none">
                <a:solidFill>
                  <a:srgbClr val="000000"/>
                </a:solidFill>
                <a:latin typeface="Arial"/>
                <a:ea typeface="Arial"/>
                <a:cs typeface="Arial"/>
                <a:sym typeface="Arial"/>
              </a:endParaRPr>
            </a:p>
          </p:txBody>
        </p:sp>
        <p:sp>
          <p:nvSpPr>
            <p:cNvPr id="520" name="Google Shape;520;p32"/>
            <p:cNvSpPr/>
            <p:nvPr/>
          </p:nvSpPr>
          <p:spPr>
            <a:xfrm>
              <a:off x="9215675"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32"/>
            <p:cNvSpPr txBox="1"/>
            <p:nvPr/>
          </p:nvSpPr>
          <p:spPr>
            <a:xfrm>
              <a:off x="9237788"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Realization, monitoring &amp; maintenance</a:t>
              </a:r>
              <a:endParaRPr sz="1400" b="0" i="0" u="none" strike="noStrike" cap="none">
                <a:solidFill>
                  <a:srgbClr val="000000"/>
                </a:solidFill>
                <a:latin typeface="Arial"/>
                <a:ea typeface="Arial"/>
                <a:cs typeface="Arial"/>
                <a:sym typeface="Arial"/>
              </a:endParaRPr>
            </a:p>
          </p:txBody>
        </p:sp>
        <p:sp>
          <p:nvSpPr>
            <p:cNvPr id="522" name="Google Shape;522;p32"/>
            <p:cNvSpPr/>
            <p:nvPr/>
          </p:nvSpPr>
          <p:spPr>
            <a:xfrm>
              <a:off x="9474572"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3" name="Google Shape;523;p32"/>
            <p:cNvSpPr txBox="1"/>
            <p:nvPr/>
          </p:nvSpPr>
          <p:spPr>
            <a:xfrm>
              <a:off x="9486634"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G</a:t>
              </a:r>
              <a:endParaRPr sz="1400" b="0" i="0" u="none" strike="noStrike" cap="none">
                <a:solidFill>
                  <a:srgbClr val="000000"/>
                </a:solidFill>
                <a:latin typeface="Arial"/>
                <a:ea typeface="Arial"/>
                <a:cs typeface="Arial"/>
                <a:sym typeface="Arial"/>
              </a:endParaRPr>
            </a:p>
          </p:txBody>
        </p:sp>
      </p:grpSp>
      <p:sp>
        <p:nvSpPr>
          <p:cNvPr id="524" name="Google Shape;524;p32"/>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Arial"/>
                <a:ea typeface="Arial"/>
                <a:cs typeface="Arial"/>
                <a:sym typeface="Arial"/>
              </a:rPr>
              <a:t>Generic overview of the process</a:t>
            </a:r>
          </a:p>
        </p:txBody>
      </p:sp>
      <p:pic>
        <p:nvPicPr>
          <p:cNvPr id="527" name="Google Shape;527;p32" descr="Children outline"/>
          <p:cNvPicPr preferRelativeResize="0"/>
          <p:nvPr/>
        </p:nvPicPr>
        <p:blipFill rotWithShape="1">
          <a:blip r:embed="rId3">
            <a:alphaModFix/>
          </a:blip>
          <a:srcRect/>
          <a:stretch/>
        </p:blipFill>
        <p:spPr>
          <a:xfrm>
            <a:off x="1343758" y="2050930"/>
            <a:ext cx="914400" cy="914400"/>
          </a:xfrm>
          <a:prstGeom prst="rect">
            <a:avLst/>
          </a:prstGeom>
          <a:noFill/>
          <a:ln>
            <a:noFill/>
          </a:ln>
        </p:spPr>
      </p:pic>
      <p:pic>
        <p:nvPicPr>
          <p:cNvPr id="528" name="Google Shape;528;p32" descr="Tools outline"/>
          <p:cNvPicPr preferRelativeResize="0"/>
          <p:nvPr/>
        </p:nvPicPr>
        <p:blipFill rotWithShape="1">
          <a:blip r:embed="rId4">
            <a:alphaModFix/>
          </a:blip>
          <a:srcRect/>
          <a:stretch/>
        </p:blipFill>
        <p:spPr>
          <a:xfrm>
            <a:off x="10655954" y="2076665"/>
            <a:ext cx="914400" cy="914400"/>
          </a:xfrm>
          <a:prstGeom prst="rect">
            <a:avLst/>
          </a:prstGeom>
          <a:noFill/>
          <a:ln>
            <a:noFill/>
          </a:ln>
        </p:spPr>
      </p:pic>
      <p:pic>
        <p:nvPicPr>
          <p:cNvPr id="529" name="Google Shape;529;p32" descr="Playbook outline"/>
          <p:cNvPicPr preferRelativeResize="0"/>
          <p:nvPr/>
        </p:nvPicPr>
        <p:blipFill rotWithShape="1">
          <a:blip r:embed="rId5">
            <a:alphaModFix/>
          </a:blip>
          <a:srcRect/>
          <a:stretch/>
        </p:blipFill>
        <p:spPr>
          <a:xfrm>
            <a:off x="4302780" y="1965162"/>
            <a:ext cx="914400" cy="914400"/>
          </a:xfrm>
          <a:prstGeom prst="rect">
            <a:avLst/>
          </a:prstGeom>
          <a:noFill/>
          <a:ln>
            <a:noFill/>
          </a:ln>
        </p:spPr>
      </p:pic>
      <p:pic>
        <p:nvPicPr>
          <p:cNvPr id="530" name="Google Shape;530;p32" descr="Comment Like outline"/>
          <p:cNvPicPr preferRelativeResize="0"/>
          <p:nvPr/>
        </p:nvPicPr>
        <p:blipFill rotWithShape="1">
          <a:blip r:embed="rId6">
            <a:alphaModFix/>
          </a:blip>
          <a:srcRect/>
          <a:stretch/>
        </p:blipFill>
        <p:spPr>
          <a:xfrm>
            <a:off x="5951113" y="3812891"/>
            <a:ext cx="914400" cy="914400"/>
          </a:xfrm>
          <a:prstGeom prst="rect">
            <a:avLst/>
          </a:prstGeom>
          <a:noFill/>
          <a:ln>
            <a:noFill/>
          </a:ln>
        </p:spPr>
      </p:pic>
      <p:pic>
        <p:nvPicPr>
          <p:cNvPr id="531" name="Google Shape;531;p32" descr="Electrician female outline"/>
          <p:cNvPicPr preferRelativeResize="0"/>
          <p:nvPr/>
        </p:nvPicPr>
        <p:blipFill rotWithShape="1">
          <a:blip r:embed="rId7">
            <a:alphaModFix/>
          </a:blip>
          <a:srcRect/>
          <a:stretch/>
        </p:blipFill>
        <p:spPr>
          <a:xfrm>
            <a:off x="7426463" y="1965162"/>
            <a:ext cx="914400" cy="914400"/>
          </a:xfrm>
          <a:prstGeom prst="rect">
            <a:avLst/>
          </a:prstGeom>
          <a:noFill/>
          <a:ln>
            <a:noFill/>
          </a:ln>
        </p:spPr>
      </p:pic>
      <p:pic>
        <p:nvPicPr>
          <p:cNvPr id="532" name="Google Shape;532;p32" descr="Signature outline"/>
          <p:cNvPicPr preferRelativeResize="0"/>
          <p:nvPr/>
        </p:nvPicPr>
        <p:blipFill rotWithShape="1">
          <a:blip r:embed="rId8">
            <a:alphaModFix/>
          </a:blip>
          <a:srcRect/>
          <a:stretch/>
        </p:blipFill>
        <p:spPr>
          <a:xfrm>
            <a:off x="9045569" y="3874392"/>
            <a:ext cx="914400" cy="914400"/>
          </a:xfrm>
          <a:prstGeom prst="rect">
            <a:avLst/>
          </a:prstGeom>
          <a:noFill/>
          <a:ln>
            <a:noFill/>
          </a:ln>
        </p:spPr>
      </p:pic>
      <p:pic>
        <p:nvPicPr>
          <p:cNvPr id="533" name="Google Shape;533;p32" descr="Downward trend graph outline"/>
          <p:cNvPicPr preferRelativeResize="0"/>
          <p:nvPr/>
        </p:nvPicPr>
        <p:blipFill rotWithShape="1">
          <a:blip r:embed="rId9">
            <a:alphaModFix/>
          </a:blip>
          <a:srcRect/>
          <a:stretch/>
        </p:blipFill>
        <p:spPr>
          <a:xfrm>
            <a:off x="2856657" y="3869655"/>
            <a:ext cx="914400" cy="914400"/>
          </a:xfrm>
          <a:prstGeom prst="rect">
            <a:avLst/>
          </a:prstGeom>
          <a:noFill/>
          <a:ln>
            <a:noFill/>
          </a:ln>
        </p:spPr>
      </p:pic>
      <p:sp>
        <p:nvSpPr>
          <p:cNvPr id="534" name="Google Shape;534;p32"/>
          <p:cNvSpPr/>
          <p:nvPr/>
        </p:nvSpPr>
        <p:spPr>
          <a:xfrm>
            <a:off x="2205600" y="1965150"/>
            <a:ext cx="1375800" cy="2782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839CA930-71DE-448A-9BE6-57B4CA8F394B}"/>
              </a:ext>
            </a:extLst>
          </p:cNvPr>
          <p:cNvSpPr>
            <a:spLocks noGrp="1"/>
          </p:cNvSpPr>
          <p:nvPr>
            <p:ph type="dt" idx="10"/>
          </p:nvPr>
        </p:nvSpPr>
        <p:spPr/>
        <p:txBody>
          <a:bodyPr/>
          <a:lstStyle/>
          <a:p>
            <a:fld id="{592B0AC7-5C21-4962-8E09-741FE08D5D6F}" type="datetime1">
              <a:rPr lang="en-GB" smtClean="0"/>
              <a:t>24/05/2022</a:t>
            </a:fld>
            <a:endParaRPr lang="en-GB"/>
          </a:p>
        </p:txBody>
      </p:sp>
      <p:sp>
        <p:nvSpPr>
          <p:cNvPr id="3" name="Slide Number Placeholder 2">
            <a:extLst>
              <a:ext uri="{FF2B5EF4-FFF2-40B4-BE49-F238E27FC236}">
                <a16:creationId xmlns:a16="http://schemas.microsoft.com/office/drawing/2014/main" id="{74254FAE-8015-43A4-8F6E-D9660048BB5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13</a:t>
            </a:fld>
            <a:endParaRPr lang="nl-NL"/>
          </a:p>
        </p:txBody>
      </p:sp>
      <p:sp>
        <p:nvSpPr>
          <p:cNvPr id="50" name="Rectangle 49">
            <a:extLst>
              <a:ext uri="{FF2B5EF4-FFF2-40B4-BE49-F238E27FC236}">
                <a16:creationId xmlns:a16="http://schemas.microsoft.com/office/drawing/2014/main" id="{82E2F508-12AF-4DD9-B04C-C38C33631E3D}"/>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33"/>
          <p:cNvSpPr txBox="1">
            <a:spLocks noGrp="1"/>
          </p:cNvSpPr>
          <p:nvPr>
            <p:ph type="title"/>
          </p:nvPr>
        </p:nvSpPr>
        <p:spPr>
          <a:xfrm>
            <a:off x="396551" y="1586485"/>
            <a:ext cx="105156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11111"/>
              <a:buFont typeface="Arial"/>
              <a:buNone/>
            </a:pPr>
            <a:r>
              <a:rPr lang="en-GB" noProof="0">
                <a:latin typeface="Arial"/>
                <a:ea typeface="Arial"/>
                <a:cs typeface="Arial"/>
                <a:sym typeface="Arial"/>
              </a:rPr>
              <a:t>Step B: Assessment of potential energy savings and measures</a:t>
            </a:r>
            <a:br>
              <a:rPr lang="en-GB" noProof="0">
                <a:latin typeface="Arial"/>
                <a:ea typeface="Arial"/>
                <a:cs typeface="Arial"/>
                <a:sym typeface="Arial"/>
              </a:rPr>
            </a:br>
            <a:endParaRPr lang="en-GB" noProof="0">
              <a:latin typeface="Arial"/>
              <a:ea typeface="Arial"/>
              <a:cs typeface="Arial"/>
              <a:sym typeface="Arial"/>
            </a:endParaRPr>
          </a:p>
        </p:txBody>
      </p:sp>
      <p:sp>
        <p:nvSpPr>
          <p:cNvPr id="542" name="Google Shape;542;p33"/>
          <p:cNvSpPr txBox="1"/>
          <p:nvPr/>
        </p:nvSpPr>
        <p:spPr>
          <a:xfrm>
            <a:off x="396550" y="2159175"/>
            <a:ext cx="9599400" cy="323162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Two approaches</a:t>
            </a:r>
            <a:endParaRPr lang="en-US"/>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Energy audits for each SME (individual)&gt; </a:t>
            </a:r>
            <a:r>
              <a:rPr lang="en-US" sz="2400"/>
              <a:t>company</a:t>
            </a:r>
            <a:r>
              <a:rPr lang="en-US" sz="2400" b="0" i="0" u="none" strike="noStrike" cap="none">
                <a:solidFill>
                  <a:srgbClr val="000000"/>
                </a:solidFill>
                <a:latin typeface="Arial"/>
                <a:ea typeface="Arial"/>
                <a:cs typeface="Arial"/>
                <a:sym typeface="Arial"/>
              </a:rPr>
              <a:t>-level measures</a:t>
            </a:r>
          </a:p>
          <a:p>
            <a:pPr marL="342900" marR="0" lvl="0" indent="-3429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Energy scan for the whole location of SMEs, e.g. business park, industrial area (collective)&gt; area-level measures</a:t>
            </a:r>
            <a:r>
              <a:rPr lang="en-US" sz="2400" b="0" i="0" u="none" strike="noStrike" cap="none" dirty="0">
                <a:solidFill>
                  <a:srgbClr val="000000"/>
                </a:solidFill>
                <a:latin typeface="Arial"/>
                <a:ea typeface="Arial"/>
                <a:cs typeface="Arial"/>
                <a:sym typeface="Arial"/>
              </a:rPr>
              <a:t>.</a:t>
            </a:r>
          </a:p>
          <a:p>
            <a:pPr marR="0" lvl="0" algn="l" rtl="0">
              <a:lnSpc>
                <a:spcPct val="100000"/>
              </a:lnSpc>
              <a:spcBef>
                <a:spcPts val="0"/>
              </a:spcBef>
              <a:spcAft>
                <a:spcPts val="0"/>
              </a:spcAft>
              <a:buClr>
                <a:srgbClr val="000000"/>
              </a:buClr>
              <a:buSzPts val="2400"/>
            </a:pPr>
            <a:r>
              <a:rPr lang="en-US" sz="600" b="0" i="0" u="none" strike="noStrike" cap="none" dirty="0">
                <a:solidFill>
                  <a:srgbClr val="000000"/>
                </a:solidFill>
                <a:latin typeface="Arial"/>
                <a:ea typeface="Arial"/>
                <a:cs typeface="Arial"/>
                <a:sym typeface="Arial"/>
              </a:rPr>
              <a:t> </a:t>
            </a:r>
            <a:endParaRPr lang="en-US" sz="600" dirty="0"/>
          </a:p>
          <a:p>
            <a:pPr marL="0" marR="0" lvl="0" indent="0" algn="l" rtl="0">
              <a:lnSpc>
                <a:spcPct val="100000"/>
              </a:lnSpc>
              <a:spcBef>
                <a:spcPts val="0"/>
              </a:spcBef>
              <a:spcAft>
                <a:spcPts val="0"/>
              </a:spcAft>
              <a:buNone/>
            </a:pPr>
            <a:r>
              <a:rPr lang="en-US" sz="2400" b="0" i="1" u="none" strike="noStrike" cap="none">
                <a:solidFill>
                  <a:schemeClr val="dk1"/>
                </a:solidFill>
                <a:latin typeface="Arial"/>
                <a:ea typeface="Arial"/>
                <a:cs typeface="Arial"/>
                <a:sym typeface="Arial"/>
              </a:rPr>
              <a:t>Not alternatives </a:t>
            </a:r>
            <a:r>
              <a:rPr lang="en-US" sz="2400" b="0" i="1" u="none" strike="noStrike" cap="none" dirty="0">
                <a:solidFill>
                  <a:schemeClr val="dk1"/>
                </a:solidFill>
                <a:latin typeface="Arial"/>
                <a:ea typeface="Arial"/>
                <a:cs typeface="Arial"/>
                <a:sym typeface="Arial"/>
              </a:rPr>
              <a:t>to </a:t>
            </a:r>
            <a:r>
              <a:rPr lang="en-US" sz="2400" b="0" i="1" u="none" strike="noStrike" cap="none">
                <a:solidFill>
                  <a:schemeClr val="dk1"/>
                </a:solidFill>
                <a:latin typeface="Arial"/>
                <a:ea typeface="Arial"/>
                <a:cs typeface="Arial"/>
                <a:sym typeface="Arial"/>
              </a:rPr>
              <a:t>each other, but strengthening each other</a:t>
            </a:r>
            <a:endParaRPr lang="en-US" sz="2400" b="0" i="0" u="none" strike="noStrike" cap="none">
              <a:solidFill>
                <a:srgbClr val="000000"/>
              </a:solidFill>
              <a:latin typeface="Arial"/>
              <a:ea typeface="Arial"/>
              <a:cs typeface="Arial"/>
              <a:sym typeface="Arial"/>
            </a:endParaRPr>
          </a:p>
          <a:p>
            <a:pPr marL="342900" marR="0" lvl="0" indent="-190500" algn="l" rtl="0">
              <a:lnSpc>
                <a:spcPct val="100000"/>
              </a:lnSpc>
              <a:spcBef>
                <a:spcPts val="0"/>
              </a:spcBef>
              <a:spcAft>
                <a:spcPts val="0"/>
              </a:spcAft>
              <a:buClr>
                <a:srgbClr val="000000"/>
              </a:buClr>
              <a:buSzPts val="2400"/>
              <a:buFont typeface="Arial"/>
              <a:buNone/>
            </a:pPr>
            <a:endParaRPr lang="en-US"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Outcome of this step: Identification of potential energy projects </a:t>
            </a:r>
            <a:br>
              <a:rPr lang="en-US" sz="2400" b="0" i="0" u="none" strike="noStrike" cap="none" dirty="0">
                <a:solidFill>
                  <a:srgbClr val="000000"/>
                </a:solidFill>
                <a:latin typeface="Arial"/>
                <a:ea typeface="Arial"/>
                <a:cs typeface="Arial"/>
                <a:sym typeface="Arial"/>
              </a:rPr>
            </a:br>
            <a:r>
              <a:rPr lang="en-US" sz="2400" b="0" i="0" u="none" strike="noStrike" cap="none">
                <a:solidFill>
                  <a:srgbClr val="000000"/>
                </a:solidFill>
                <a:latin typeface="Arial"/>
                <a:ea typeface="Arial"/>
                <a:cs typeface="Arial"/>
                <a:sym typeface="Arial"/>
              </a:rPr>
              <a:t>and their energy savings potential (needed for business case)</a:t>
            </a:r>
          </a:p>
        </p:txBody>
      </p:sp>
      <p:pic>
        <p:nvPicPr>
          <p:cNvPr id="543" name="Google Shape;543;p33" descr="Downward trend graph outline"/>
          <p:cNvPicPr preferRelativeResize="0"/>
          <p:nvPr/>
        </p:nvPicPr>
        <p:blipFill rotWithShape="1">
          <a:blip r:embed="rId3">
            <a:alphaModFix/>
          </a:blip>
          <a:srcRect/>
          <a:stretch/>
        </p:blipFill>
        <p:spPr>
          <a:xfrm>
            <a:off x="9149603" y="3571007"/>
            <a:ext cx="3150443" cy="3150443"/>
          </a:xfrm>
          <a:prstGeom prst="rect">
            <a:avLst/>
          </a:prstGeom>
          <a:noFill/>
          <a:ln>
            <a:noFill/>
          </a:ln>
        </p:spPr>
      </p:pic>
      <p:sp>
        <p:nvSpPr>
          <p:cNvPr id="2" name="Date Placeholder 1">
            <a:extLst>
              <a:ext uri="{FF2B5EF4-FFF2-40B4-BE49-F238E27FC236}">
                <a16:creationId xmlns:a16="http://schemas.microsoft.com/office/drawing/2014/main" id="{F25A5E3D-4765-4786-8914-E914480390F8}"/>
              </a:ext>
            </a:extLst>
          </p:cNvPr>
          <p:cNvSpPr>
            <a:spLocks noGrp="1"/>
          </p:cNvSpPr>
          <p:nvPr>
            <p:ph type="dt" idx="10"/>
          </p:nvPr>
        </p:nvSpPr>
        <p:spPr/>
        <p:txBody>
          <a:bodyPr/>
          <a:lstStyle/>
          <a:p>
            <a:fld id="{EE4B29F9-9137-4F41-A8A9-73FAC4A52204}" type="datetime1">
              <a:rPr lang="en-GB" smtClean="0"/>
              <a:t>24/05/2022</a:t>
            </a:fld>
            <a:endParaRPr lang="en-GB"/>
          </a:p>
        </p:txBody>
      </p:sp>
      <p:sp>
        <p:nvSpPr>
          <p:cNvPr id="3" name="Slide Number Placeholder 2">
            <a:extLst>
              <a:ext uri="{FF2B5EF4-FFF2-40B4-BE49-F238E27FC236}">
                <a16:creationId xmlns:a16="http://schemas.microsoft.com/office/drawing/2014/main" id="{284B000E-06A4-4AD8-9E92-BB30C1F208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14</a:t>
            </a:fld>
            <a:endParaRPr lang="nl-NL"/>
          </a:p>
        </p:txBody>
      </p:sp>
      <p:sp>
        <p:nvSpPr>
          <p:cNvPr id="9" name="Rectangle 8">
            <a:extLst>
              <a:ext uri="{FF2B5EF4-FFF2-40B4-BE49-F238E27FC236}">
                <a16:creationId xmlns:a16="http://schemas.microsoft.com/office/drawing/2014/main" id="{30824843-C703-4E02-9B2D-6A2E862AE8B3}"/>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graphicFrame>
        <p:nvGraphicFramePr>
          <p:cNvPr id="549" name="Google Shape;549;p34"/>
          <p:cNvGraphicFramePr/>
          <p:nvPr/>
        </p:nvGraphicFramePr>
        <p:xfrm>
          <a:off x="1257238" y="1144067"/>
          <a:ext cx="7155225" cy="4373425"/>
        </p:xfrm>
        <a:graphic>
          <a:graphicData uri="http://schemas.openxmlformats.org/drawingml/2006/table">
            <a:tbl>
              <a:tblPr firstRow="1" bandRow="1">
                <a:noFill/>
                <a:tableStyleId>{CCF19553-0C20-435E-A2EA-EFDDF2E0E0C5}</a:tableStyleId>
              </a:tblPr>
              <a:tblGrid>
                <a:gridCol w="2385075">
                  <a:extLst>
                    <a:ext uri="{9D8B030D-6E8A-4147-A177-3AD203B41FA5}">
                      <a16:colId xmlns:a16="http://schemas.microsoft.com/office/drawing/2014/main" val="20000"/>
                    </a:ext>
                  </a:extLst>
                </a:gridCol>
                <a:gridCol w="2385075">
                  <a:extLst>
                    <a:ext uri="{9D8B030D-6E8A-4147-A177-3AD203B41FA5}">
                      <a16:colId xmlns:a16="http://schemas.microsoft.com/office/drawing/2014/main" val="20001"/>
                    </a:ext>
                  </a:extLst>
                </a:gridCol>
                <a:gridCol w="2385075">
                  <a:extLst>
                    <a:ext uri="{9D8B030D-6E8A-4147-A177-3AD203B41FA5}">
                      <a16:colId xmlns:a16="http://schemas.microsoft.com/office/drawing/2014/main" val="20002"/>
                    </a:ext>
                  </a:extLst>
                </a:gridCol>
              </a:tblGrid>
              <a:tr h="405725">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Area</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Building</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Process</a:t>
                      </a:r>
                      <a:endParaRPr/>
                    </a:p>
                  </a:txBody>
                  <a:tcPr marL="91450" marR="91450" marT="45725" marB="45725"/>
                </a:tc>
                <a:extLst>
                  <a:ext uri="{0D108BD9-81ED-4DB2-BD59-A6C34878D82A}">
                    <a16:rowId xmlns:a16="http://schemas.microsoft.com/office/drawing/2014/main" val="10000"/>
                  </a:ext>
                </a:extLst>
              </a:tr>
              <a:tr h="3967700">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graphicFrame>
        <p:nvGraphicFramePr>
          <p:cNvPr id="550" name="Google Shape;550;p34"/>
          <p:cNvGraphicFramePr/>
          <p:nvPr/>
        </p:nvGraphicFramePr>
        <p:xfrm>
          <a:off x="2781300" y="5591714"/>
          <a:ext cx="3822700" cy="947510"/>
        </p:xfrm>
        <a:graphic>
          <a:graphicData uri="http://schemas.openxmlformats.org/drawingml/2006/table">
            <a:tbl>
              <a:tblPr firstRow="1" bandRow="1">
                <a:noFill/>
                <a:tableStyleId>{CCF19553-0C20-435E-A2EA-EFDDF2E0E0C5}</a:tableStyleId>
              </a:tblPr>
              <a:tblGrid>
                <a:gridCol w="1911350">
                  <a:extLst>
                    <a:ext uri="{9D8B030D-6E8A-4147-A177-3AD203B41FA5}">
                      <a16:colId xmlns:a16="http://schemas.microsoft.com/office/drawing/2014/main" val="20000"/>
                    </a:ext>
                  </a:extLst>
                </a:gridCol>
                <a:gridCol w="1911350">
                  <a:extLst>
                    <a:ext uri="{9D8B030D-6E8A-4147-A177-3AD203B41FA5}">
                      <a16:colId xmlns:a16="http://schemas.microsoft.com/office/drawing/2014/main" val="20001"/>
                    </a:ext>
                  </a:extLst>
                </a:gridCol>
              </a:tblGrid>
              <a:tr h="177800">
                <a:tc>
                  <a:txBody>
                    <a:bodyPr/>
                    <a:lstStyle/>
                    <a:p>
                      <a:pPr marL="0" marR="0" lvl="0" indent="0" algn="ctr" rtl="0">
                        <a:lnSpc>
                          <a:spcPct val="100000"/>
                        </a:lnSpc>
                        <a:spcBef>
                          <a:spcPts val="0"/>
                        </a:spcBef>
                        <a:spcAft>
                          <a:spcPts val="0"/>
                        </a:spcAft>
                        <a:buNone/>
                      </a:pPr>
                      <a:r>
                        <a:rPr lang="nl-NL" sz="1400" u="none" strike="noStrike" cap="none"/>
                        <a:t>Circularity</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t>Transport</a:t>
                      </a:r>
                      <a:endParaRPr/>
                    </a:p>
                  </a:txBody>
                  <a:tcPr marL="91450" marR="91450" marT="45725" marB="45725"/>
                </a:tc>
                <a:extLst>
                  <a:ext uri="{0D108BD9-81ED-4DB2-BD59-A6C34878D82A}">
                    <a16:rowId xmlns:a16="http://schemas.microsoft.com/office/drawing/2014/main" val="10000"/>
                  </a:ext>
                </a:extLst>
              </a:tr>
              <a:tr h="64270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pic>
        <p:nvPicPr>
          <p:cNvPr id="553" name="Google Shape;553;p34"/>
          <p:cNvPicPr preferRelativeResize="0"/>
          <p:nvPr/>
        </p:nvPicPr>
        <p:blipFill rotWithShape="1">
          <a:blip r:embed="rId3">
            <a:alphaModFix/>
          </a:blip>
          <a:srcRect/>
          <a:stretch/>
        </p:blipFill>
        <p:spPr>
          <a:xfrm>
            <a:off x="1369021" y="4610648"/>
            <a:ext cx="733131" cy="625829"/>
          </a:xfrm>
          <a:prstGeom prst="rect">
            <a:avLst/>
          </a:prstGeom>
          <a:noFill/>
          <a:ln>
            <a:noFill/>
          </a:ln>
        </p:spPr>
      </p:pic>
      <p:pic>
        <p:nvPicPr>
          <p:cNvPr id="554" name="Google Shape;554;p34"/>
          <p:cNvPicPr preferRelativeResize="0"/>
          <p:nvPr/>
        </p:nvPicPr>
        <p:blipFill rotWithShape="1">
          <a:blip r:embed="rId4">
            <a:alphaModFix/>
          </a:blip>
          <a:srcRect/>
          <a:stretch/>
        </p:blipFill>
        <p:spPr>
          <a:xfrm>
            <a:off x="1358839" y="2532425"/>
            <a:ext cx="857250" cy="857250"/>
          </a:xfrm>
          <a:prstGeom prst="rect">
            <a:avLst/>
          </a:prstGeom>
          <a:noFill/>
          <a:ln>
            <a:noFill/>
          </a:ln>
        </p:spPr>
      </p:pic>
      <p:sp>
        <p:nvSpPr>
          <p:cNvPr id="555" name="Google Shape;555;p34"/>
          <p:cNvSpPr txBox="1"/>
          <p:nvPr/>
        </p:nvSpPr>
        <p:spPr>
          <a:xfrm>
            <a:off x="2263313" y="2891017"/>
            <a:ext cx="113204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PV on land</a:t>
            </a:r>
            <a:endParaRPr/>
          </a:p>
        </p:txBody>
      </p:sp>
      <p:sp>
        <p:nvSpPr>
          <p:cNvPr id="556" name="Google Shape;556;p34"/>
          <p:cNvSpPr txBox="1"/>
          <p:nvPr/>
        </p:nvSpPr>
        <p:spPr>
          <a:xfrm>
            <a:off x="3587257" y="1827261"/>
            <a:ext cx="127791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Solar panels</a:t>
            </a:r>
            <a:endParaRPr/>
          </a:p>
        </p:txBody>
      </p:sp>
      <p:sp>
        <p:nvSpPr>
          <p:cNvPr id="557" name="Google Shape;557;p34"/>
          <p:cNvSpPr txBox="1"/>
          <p:nvPr/>
        </p:nvSpPr>
        <p:spPr>
          <a:xfrm>
            <a:off x="1358852" y="3911864"/>
            <a:ext cx="142218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Heat network</a:t>
            </a:r>
            <a:endParaRPr sz="1400" b="1" i="0" u="none" strike="noStrike" cap="none">
              <a:solidFill>
                <a:srgbClr val="6A962C"/>
              </a:solidFill>
              <a:latin typeface="Arial"/>
              <a:ea typeface="Arial"/>
              <a:cs typeface="Arial"/>
              <a:sym typeface="Arial"/>
            </a:endParaRPr>
          </a:p>
        </p:txBody>
      </p:sp>
      <p:sp>
        <p:nvSpPr>
          <p:cNvPr id="558" name="Google Shape;558;p34"/>
          <p:cNvSpPr txBox="1"/>
          <p:nvPr/>
        </p:nvSpPr>
        <p:spPr>
          <a:xfrm>
            <a:off x="3717840" y="2967166"/>
            <a:ext cx="90281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Heating</a:t>
            </a:r>
            <a:endParaRPr sz="1400" b="1" i="0" u="none" strike="noStrike" cap="none">
              <a:solidFill>
                <a:srgbClr val="6A962C"/>
              </a:solidFill>
              <a:latin typeface="Arial"/>
              <a:ea typeface="Arial"/>
              <a:cs typeface="Arial"/>
              <a:sym typeface="Arial"/>
            </a:endParaRPr>
          </a:p>
        </p:txBody>
      </p:sp>
      <p:sp>
        <p:nvSpPr>
          <p:cNvPr id="559" name="Google Shape;559;p34"/>
          <p:cNvSpPr txBox="1"/>
          <p:nvPr/>
        </p:nvSpPr>
        <p:spPr>
          <a:xfrm>
            <a:off x="4684464" y="2399558"/>
            <a:ext cx="117097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Insulation</a:t>
            </a:r>
            <a:endParaRPr sz="1400" b="1" i="0" u="none" strike="noStrike" cap="none">
              <a:solidFill>
                <a:srgbClr val="6A962C"/>
              </a:solidFill>
              <a:latin typeface="Arial"/>
              <a:ea typeface="Arial"/>
              <a:cs typeface="Arial"/>
              <a:sym typeface="Arial"/>
            </a:endParaRPr>
          </a:p>
        </p:txBody>
      </p:sp>
      <p:sp>
        <p:nvSpPr>
          <p:cNvPr id="560" name="Google Shape;560;p34"/>
          <p:cNvSpPr txBox="1"/>
          <p:nvPr/>
        </p:nvSpPr>
        <p:spPr>
          <a:xfrm>
            <a:off x="2236810" y="4772607"/>
            <a:ext cx="112082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Wind mills</a:t>
            </a:r>
            <a:endParaRPr sz="1400" b="1" i="0" u="none" strike="noStrike" cap="none">
              <a:solidFill>
                <a:srgbClr val="6A962C"/>
              </a:solidFill>
              <a:latin typeface="Arial"/>
              <a:ea typeface="Arial"/>
              <a:cs typeface="Arial"/>
              <a:sym typeface="Arial"/>
            </a:endParaRPr>
          </a:p>
        </p:txBody>
      </p:sp>
      <p:sp>
        <p:nvSpPr>
          <p:cNvPr id="561" name="Google Shape;561;p34"/>
          <p:cNvSpPr txBox="1"/>
          <p:nvPr/>
        </p:nvSpPr>
        <p:spPr>
          <a:xfrm>
            <a:off x="1374461" y="1844713"/>
            <a:ext cx="111839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Buffering, Storage</a:t>
            </a:r>
            <a:endParaRPr/>
          </a:p>
        </p:txBody>
      </p:sp>
      <p:sp>
        <p:nvSpPr>
          <p:cNvPr id="562" name="Google Shape;562;p34"/>
          <p:cNvSpPr txBox="1"/>
          <p:nvPr/>
        </p:nvSpPr>
        <p:spPr>
          <a:xfrm>
            <a:off x="7047288" y="2860894"/>
            <a:ext cx="104547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Efficiency</a:t>
            </a:r>
            <a:endParaRPr/>
          </a:p>
        </p:txBody>
      </p:sp>
      <p:sp>
        <p:nvSpPr>
          <p:cNvPr id="563" name="Google Shape;563;p34"/>
          <p:cNvSpPr txBox="1"/>
          <p:nvPr/>
        </p:nvSpPr>
        <p:spPr>
          <a:xfrm>
            <a:off x="4562623" y="3633589"/>
            <a:ext cx="126296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LED lighting</a:t>
            </a:r>
            <a:endParaRPr sz="1400" b="1" i="0" u="none" strike="noStrike" cap="none">
              <a:solidFill>
                <a:srgbClr val="6A962C"/>
              </a:solidFill>
              <a:latin typeface="Arial"/>
              <a:ea typeface="Arial"/>
              <a:cs typeface="Arial"/>
              <a:sym typeface="Arial"/>
            </a:endParaRPr>
          </a:p>
        </p:txBody>
      </p:sp>
      <p:sp>
        <p:nvSpPr>
          <p:cNvPr id="564" name="Google Shape;564;p34"/>
          <p:cNvSpPr txBox="1"/>
          <p:nvPr/>
        </p:nvSpPr>
        <p:spPr>
          <a:xfrm>
            <a:off x="4573139" y="4809553"/>
            <a:ext cx="140192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Building management</a:t>
            </a:r>
            <a:endParaRPr/>
          </a:p>
        </p:txBody>
      </p:sp>
      <p:sp>
        <p:nvSpPr>
          <p:cNvPr id="565" name="Google Shape;565;p34"/>
          <p:cNvSpPr txBox="1"/>
          <p:nvPr/>
        </p:nvSpPr>
        <p:spPr>
          <a:xfrm>
            <a:off x="3847489" y="4318395"/>
            <a:ext cx="88036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Sensors</a:t>
            </a:r>
            <a:endParaRPr/>
          </a:p>
        </p:txBody>
      </p:sp>
      <p:pic>
        <p:nvPicPr>
          <p:cNvPr id="566" name="Google Shape;566;p34"/>
          <p:cNvPicPr preferRelativeResize="0"/>
          <p:nvPr/>
        </p:nvPicPr>
        <p:blipFill rotWithShape="1">
          <a:blip r:embed="rId5">
            <a:alphaModFix/>
          </a:blip>
          <a:srcRect/>
          <a:stretch/>
        </p:blipFill>
        <p:spPr>
          <a:xfrm>
            <a:off x="4942321" y="2887092"/>
            <a:ext cx="668543" cy="668543"/>
          </a:xfrm>
          <a:prstGeom prst="rect">
            <a:avLst/>
          </a:prstGeom>
          <a:noFill/>
          <a:ln>
            <a:noFill/>
          </a:ln>
        </p:spPr>
      </p:pic>
      <p:pic>
        <p:nvPicPr>
          <p:cNvPr id="567" name="Google Shape;567;p34"/>
          <p:cNvPicPr preferRelativeResize="0"/>
          <p:nvPr/>
        </p:nvPicPr>
        <p:blipFill rotWithShape="1">
          <a:blip r:embed="rId6">
            <a:alphaModFix/>
          </a:blip>
          <a:srcRect/>
          <a:stretch/>
        </p:blipFill>
        <p:spPr>
          <a:xfrm>
            <a:off x="2756001" y="3762330"/>
            <a:ext cx="688564" cy="688564"/>
          </a:xfrm>
          <a:prstGeom prst="rect">
            <a:avLst/>
          </a:prstGeom>
          <a:noFill/>
          <a:ln>
            <a:noFill/>
          </a:ln>
        </p:spPr>
      </p:pic>
      <p:pic>
        <p:nvPicPr>
          <p:cNvPr id="568" name="Google Shape;568;p34"/>
          <p:cNvPicPr preferRelativeResize="0"/>
          <p:nvPr/>
        </p:nvPicPr>
        <p:blipFill rotWithShape="1">
          <a:blip r:embed="rId7">
            <a:alphaModFix/>
          </a:blip>
          <a:srcRect/>
          <a:stretch/>
        </p:blipFill>
        <p:spPr>
          <a:xfrm>
            <a:off x="3704529" y="3391148"/>
            <a:ext cx="797741" cy="797741"/>
          </a:xfrm>
          <a:prstGeom prst="rect">
            <a:avLst/>
          </a:prstGeom>
          <a:noFill/>
          <a:ln>
            <a:noFill/>
          </a:ln>
        </p:spPr>
      </p:pic>
      <p:pic>
        <p:nvPicPr>
          <p:cNvPr id="569" name="Google Shape;569;p34"/>
          <p:cNvPicPr preferRelativeResize="0"/>
          <p:nvPr/>
        </p:nvPicPr>
        <p:blipFill rotWithShape="1">
          <a:blip r:embed="rId8">
            <a:alphaModFix/>
          </a:blip>
          <a:srcRect/>
          <a:stretch/>
        </p:blipFill>
        <p:spPr>
          <a:xfrm>
            <a:off x="5057380" y="1445137"/>
            <a:ext cx="691964" cy="691964"/>
          </a:xfrm>
          <a:prstGeom prst="rect">
            <a:avLst/>
          </a:prstGeom>
          <a:noFill/>
          <a:ln>
            <a:noFill/>
          </a:ln>
        </p:spPr>
      </p:pic>
      <p:pic>
        <p:nvPicPr>
          <p:cNvPr id="570" name="Google Shape;570;p34"/>
          <p:cNvPicPr preferRelativeResize="0"/>
          <p:nvPr/>
        </p:nvPicPr>
        <p:blipFill rotWithShape="1">
          <a:blip r:embed="rId9">
            <a:alphaModFix/>
          </a:blip>
          <a:srcRect/>
          <a:stretch/>
        </p:blipFill>
        <p:spPr>
          <a:xfrm>
            <a:off x="3887515" y="2326845"/>
            <a:ext cx="495062" cy="495062"/>
          </a:xfrm>
          <a:prstGeom prst="rect">
            <a:avLst/>
          </a:prstGeom>
          <a:noFill/>
          <a:ln>
            <a:noFill/>
          </a:ln>
        </p:spPr>
      </p:pic>
      <p:pic>
        <p:nvPicPr>
          <p:cNvPr id="571" name="Google Shape;571;p34"/>
          <p:cNvPicPr preferRelativeResize="0"/>
          <p:nvPr/>
        </p:nvPicPr>
        <p:blipFill rotWithShape="1">
          <a:blip r:embed="rId10">
            <a:alphaModFix/>
          </a:blip>
          <a:srcRect/>
          <a:stretch/>
        </p:blipFill>
        <p:spPr>
          <a:xfrm>
            <a:off x="2706970" y="1791119"/>
            <a:ext cx="670587" cy="670587"/>
          </a:xfrm>
          <a:prstGeom prst="rect">
            <a:avLst/>
          </a:prstGeom>
          <a:noFill/>
          <a:ln>
            <a:noFill/>
          </a:ln>
        </p:spPr>
      </p:pic>
      <p:pic>
        <p:nvPicPr>
          <p:cNvPr id="572" name="Google Shape;572;p34"/>
          <p:cNvPicPr preferRelativeResize="0"/>
          <p:nvPr/>
        </p:nvPicPr>
        <p:blipFill rotWithShape="1">
          <a:blip r:embed="rId11">
            <a:alphaModFix/>
          </a:blip>
          <a:srcRect/>
          <a:stretch/>
        </p:blipFill>
        <p:spPr>
          <a:xfrm>
            <a:off x="6084168" y="2677832"/>
            <a:ext cx="672176" cy="672176"/>
          </a:xfrm>
          <a:prstGeom prst="rect">
            <a:avLst/>
          </a:prstGeom>
          <a:noFill/>
          <a:ln>
            <a:noFill/>
          </a:ln>
        </p:spPr>
      </p:pic>
      <p:pic>
        <p:nvPicPr>
          <p:cNvPr id="573" name="Google Shape;573;p34"/>
          <p:cNvPicPr preferRelativeResize="0"/>
          <p:nvPr/>
        </p:nvPicPr>
        <p:blipFill rotWithShape="1">
          <a:blip r:embed="rId12">
            <a:alphaModFix/>
          </a:blip>
          <a:srcRect/>
          <a:stretch/>
        </p:blipFill>
        <p:spPr>
          <a:xfrm>
            <a:off x="3794568" y="4740972"/>
            <a:ext cx="694178" cy="694178"/>
          </a:xfrm>
          <a:prstGeom prst="rect">
            <a:avLst/>
          </a:prstGeom>
          <a:noFill/>
          <a:ln>
            <a:noFill/>
          </a:ln>
        </p:spPr>
      </p:pic>
      <p:pic>
        <p:nvPicPr>
          <p:cNvPr id="574" name="Google Shape;574;p34"/>
          <p:cNvPicPr preferRelativeResize="0"/>
          <p:nvPr/>
        </p:nvPicPr>
        <p:blipFill rotWithShape="1">
          <a:blip r:embed="rId13">
            <a:alphaModFix/>
          </a:blip>
          <a:srcRect/>
          <a:stretch/>
        </p:blipFill>
        <p:spPr>
          <a:xfrm>
            <a:off x="3335577" y="5993729"/>
            <a:ext cx="581057" cy="581057"/>
          </a:xfrm>
          <a:prstGeom prst="rect">
            <a:avLst/>
          </a:prstGeom>
          <a:noFill/>
          <a:ln>
            <a:noFill/>
          </a:ln>
        </p:spPr>
      </p:pic>
      <p:pic>
        <p:nvPicPr>
          <p:cNvPr id="575" name="Google Shape;575;p34"/>
          <p:cNvPicPr preferRelativeResize="0"/>
          <p:nvPr/>
        </p:nvPicPr>
        <p:blipFill rotWithShape="1">
          <a:blip r:embed="rId14">
            <a:alphaModFix/>
          </a:blip>
          <a:srcRect/>
          <a:stretch/>
        </p:blipFill>
        <p:spPr>
          <a:xfrm>
            <a:off x="5348284" y="6019129"/>
            <a:ext cx="544941" cy="544941"/>
          </a:xfrm>
          <a:prstGeom prst="rect">
            <a:avLst/>
          </a:prstGeom>
          <a:noFill/>
          <a:ln>
            <a:noFill/>
          </a:ln>
        </p:spPr>
      </p:pic>
      <p:sp>
        <p:nvSpPr>
          <p:cNvPr id="576" name="Google Shape;576;p34"/>
          <p:cNvSpPr txBox="1"/>
          <p:nvPr/>
        </p:nvSpPr>
        <p:spPr>
          <a:xfrm>
            <a:off x="6171335" y="3875235"/>
            <a:ext cx="98777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Behavior</a:t>
            </a:r>
            <a:endParaRPr sz="1400" b="1" i="0" u="none" strike="noStrike" cap="none">
              <a:solidFill>
                <a:srgbClr val="6A962C"/>
              </a:solidFill>
              <a:latin typeface="Arial"/>
              <a:ea typeface="Arial"/>
              <a:cs typeface="Arial"/>
              <a:sym typeface="Arial"/>
            </a:endParaRPr>
          </a:p>
        </p:txBody>
      </p:sp>
      <p:pic>
        <p:nvPicPr>
          <p:cNvPr id="577" name="Google Shape;577;p34"/>
          <p:cNvPicPr preferRelativeResize="0"/>
          <p:nvPr/>
        </p:nvPicPr>
        <p:blipFill rotWithShape="1">
          <a:blip r:embed="rId15">
            <a:alphaModFix/>
          </a:blip>
          <a:srcRect/>
          <a:stretch/>
        </p:blipFill>
        <p:spPr>
          <a:xfrm>
            <a:off x="7307140" y="3674186"/>
            <a:ext cx="581058" cy="581058"/>
          </a:xfrm>
          <a:prstGeom prst="rect">
            <a:avLst/>
          </a:prstGeom>
          <a:noFill/>
          <a:ln>
            <a:noFill/>
          </a:ln>
        </p:spPr>
      </p:pic>
      <p:pic>
        <p:nvPicPr>
          <p:cNvPr id="578" name="Google Shape;578;p34"/>
          <p:cNvPicPr preferRelativeResize="0"/>
          <p:nvPr/>
        </p:nvPicPr>
        <p:blipFill rotWithShape="1">
          <a:blip r:embed="rId16">
            <a:alphaModFix/>
          </a:blip>
          <a:srcRect/>
          <a:stretch/>
        </p:blipFill>
        <p:spPr>
          <a:xfrm>
            <a:off x="4831403" y="4013628"/>
            <a:ext cx="890377" cy="890377"/>
          </a:xfrm>
          <a:prstGeom prst="rect">
            <a:avLst/>
          </a:prstGeom>
          <a:noFill/>
          <a:ln>
            <a:noFill/>
          </a:ln>
        </p:spPr>
      </p:pic>
      <p:sp>
        <p:nvSpPr>
          <p:cNvPr id="579" name="Google Shape;579;p34"/>
          <p:cNvSpPr txBox="1"/>
          <p:nvPr/>
        </p:nvSpPr>
        <p:spPr>
          <a:xfrm>
            <a:off x="363500" y="353592"/>
            <a:ext cx="10515600" cy="572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34EA8"/>
              </a:buClr>
              <a:buSzPts val="3200"/>
              <a:buFont typeface="Arial"/>
              <a:buNone/>
            </a:pPr>
            <a:r>
              <a:rPr lang="nl-NL" sz="3200" b="0" i="0" u="none" strike="noStrike" cap="none">
                <a:solidFill>
                  <a:srgbClr val="034EA8"/>
                </a:solidFill>
                <a:latin typeface="Arial"/>
                <a:ea typeface="Arial"/>
                <a:cs typeface="Arial"/>
                <a:sym typeface="Arial"/>
              </a:rPr>
              <a:t>Examples of collective energy projects</a:t>
            </a:r>
            <a:endParaRPr sz="3200" b="0" i="0" u="none" strike="noStrike" cap="none">
              <a:solidFill>
                <a:srgbClr val="034EA8"/>
              </a:solidFill>
              <a:latin typeface="Arial"/>
              <a:ea typeface="Arial"/>
              <a:cs typeface="Arial"/>
              <a:sym typeface="Arial"/>
            </a:endParaRPr>
          </a:p>
        </p:txBody>
      </p:sp>
      <p:sp>
        <p:nvSpPr>
          <p:cNvPr id="2" name="Date Placeholder 1">
            <a:extLst>
              <a:ext uri="{FF2B5EF4-FFF2-40B4-BE49-F238E27FC236}">
                <a16:creationId xmlns:a16="http://schemas.microsoft.com/office/drawing/2014/main" id="{03B43567-AD5A-4B3F-9EEC-3F8249DD92B5}"/>
              </a:ext>
            </a:extLst>
          </p:cNvPr>
          <p:cNvSpPr>
            <a:spLocks noGrp="1"/>
          </p:cNvSpPr>
          <p:nvPr>
            <p:ph type="dt" idx="10"/>
          </p:nvPr>
        </p:nvSpPr>
        <p:spPr/>
        <p:txBody>
          <a:bodyPr/>
          <a:lstStyle/>
          <a:p>
            <a:fld id="{22265DF0-BABC-4E6B-B5B0-C101651BCBBF}" type="datetime1">
              <a:rPr lang="en-GB" smtClean="0"/>
              <a:t>24/05/2022</a:t>
            </a:fld>
            <a:endParaRPr lang="en-GB"/>
          </a:p>
        </p:txBody>
      </p:sp>
      <p:sp>
        <p:nvSpPr>
          <p:cNvPr id="3" name="Slide Number Placeholder 2">
            <a:extLst>
              <a:ext uri="{FF2B5EF4-FFF2-40B4-BE49-F238E27FC236}">
                <a16:creationId xmlns:a16="http://schemas.microsoft.com/office/drawing/2014/main" id="{871CE892-8B2A-48C8-B5F6-DA71163BFAE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15</a:t>
            </a:fld>
            <a:endParaRPr lang="nl-NL"/>
          </a:p>
        </p:txBody>
      </p:sp>
      <p:sp>
        <p:nvSpPr>
          <p:cNvPr id="35" name="Rectangle 34">
            <a:extLst>
              <a:ext uri="{FF2B5EF4-FFF2-40B4-BE49-F238E27FC236}">
                <a16:creationId xmlns:a16="http://schemas.microsoft.com/office/drawing/2014/main" id="{A6D938DB-6F74-4F38-9A23-55E07C718CF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35"/>
          <p:cNvSpPr txBox="1">
            <a:spLocks noGrp="1"/>
          </p:cNvSpPr>
          <p:nvPr>
            <p:ph type="title"/>
          </p:nvPr>
        </p:nvSpPr>
        <p:spPr>
          <a:xfrm>
            <a:off x="574200" y="1285168"/>
            <a:ext cx="105156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11111"/>
              <a:buFont typeface="Arial"/>
              <a:buNone/>
            </a:pPr>
            <a:r>
              <a:rPr lang="en-GB" noProof="0"/>
              <a:t>Action</a:t>
            </a:r>
            <a:r>
              <a:rPr lang="en-GB" noProof="0">
                <a:latin typeface="Arial"/>
                <a:ea typeface="Arial"/>
                <a:cs typeface="Arial"/>
                <a:sym typeface="Arial"/>
              </a:rPr>
              <a:t>: Assessment of potential energy savings and measures</a:t>
            </a:r>
          </a:p>
        </p:txBody>
      </p:sp>
      <p:sp>
        <p:nvSpPr>
          <p:cNvPr id="587" name="Google Shape;587;p35"/>
          <p:cNvSpPr txBox="1"/>
          <p:nvPr/>
        </p:nvSpPr>
        <p:spPr>
          <a:xfrm>
            <a:off x="838200" y="2159175"/>
            <a:ext cx="99876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nl-NL" sz="2400" b="0" i="0" u="none" strike="noStrike" cap="none">
                <a:solidFill>
                  <a:schemeClr val="dk1"/>
                </a:solidFill>
                <a:latin typeface="Arial"/>
                <a:ea typeface="Arial"/>
                <a:cs typeface="Arial"/>
                <a:sym typeface="Arial"/>
              </a:rPr>
              <a:t>Final objective: Identify one main project idea to carry out collectively</a:t>
            </a:r>
            <a:endParaRPr sz="2400" b="0" i="0" u="none" strike="noStrike" cap="none">
              <a:solidFill>
                <a:schemeClr val="dk1"/>
              </a:solidFill>
              <a:latin typeface="Arial"/>
              <a:ea typeface="Arial"/>
              <a:cs typeface="Arial"/>
              <a:sym typeface="Arial"/>
            </a:endParaRPr>
          </a:p>
        </p:txBody>
      </p:sp>
      <p:sp>
        <p:nvSpPr>
          <p:cNvPr id="588" name="Google Shape;588;p35"/>
          <p:cNvSpPr txBox="1"/>
          <p:nvPr/>
        </p:nvSpPr>
        <p:spPr>
          <a:xfrm>
            <a:off x="3450336" y="3231974"/>
            <a:ext cx="5401055"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Individual energy scans or audits</a:t>
            </a:r>
          </a:p>
        </p:txBody>
      </p:sp>
      <p:sp>
        <p:nvSpPr>
          <p:cNvPr id="589" name="Google Shape;589;p35"/>
          <p:cNvSpPr txBox="1"/>
          <p:nvPr/>
        </p:nvSpPr>
        <p:spPr>
          <a:xfrm>
            <a:off x="281750" y="4373599"/>
            <a:ext cx="47556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Common purchase agreements</a:t>
            </a:r>
            <a:endParaRPr sz="2400" b="1" i="0" u="none" strike="noStrike" cap="none">
              <a:solidFill>
                <a:srgbClr val="000000"/>
              </a:solidFill>
              <a:latin typeface="Arial"/>
              <a:ea typeface="Arial"/>
              <a:cs typeface="Arial"/>
              <a:sym typeface="Arial"/>
            </a:endParaRPr>
          </a:p>
        </p:txBody>
      </p:sp>
      <p:sp>
        <p:nvSpPr>
          <p:cNvPr id="590" name="Google Shape;590;p35"/>
          <p:cNvSpPr txBox="1"/>
          <p:nvPr/>
        </p:nvSpPr>
        <p:spPr>
          <a:xfrm>
            <a:off x="4506150" y="5568749"/>
            <a:ext cx="33141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Joint energy projects</a:t>
            </a:r>
            <a:endParaRPr sz="2400" b="1" i="0" u="none" strike="noStrike" cap="none">
              <a:solidFill>
                <a:srgbClr val="000000"/>
              </a:solidFill>
              <a:latin typeface="Arial"/>
              <a:ea typeface="Arial"/>
              <a:cs typeface="Arial"/>
              <a:sym typeface="Arial"/>
            </a:endParaRPr>
          </a:p>
        </p:txBody>
      </p:sp>
      <p:sp>
        <p:nvSpPr>
          <p:cNvPr id="591" name="Google Shape;591;p35"/>
          <p:cNvSpPr txBox="1"/>
          <p:nvPr/>
        </p:nvSpPr>
        <p:spPr>
          <a:xfrm>
            <a:off x="7977350" y="4373599"/>
            <a:ext cx="31797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Common services</a:t>
            </a:r>
            <a:endParaRPr sz="2400" b="1" i="0" u="none" strike="noStrike" cap="none">
              <a:solidFill>
                <a:srgbClr val="000000"/>
              </a:solidFill>
              <a:latin typeface="Arial"/>
              <a:ea typeface="Arial"/>
              <a:cs typeface="Arial"/>
              <a:sym typeface="Arial"/>
            </a:endParaRPr>
          </a:p>
        </p:txBody>
      </p:sp>
      <p:cxnSp>
        <p:nvCxnSpPr>
          <p:cNvPr id="592" name="Google Shape;592;p35"/>
          <p:cNvCxnSpPr>
            <a:cxnSpLocks/>
            <a:stCxn id="588" idx="2"/>
            <a:endCxn id="589" idx="0"/>
          </p:cNvCxnSpPr>
          <p:nvPr/>
        </p:nvCxnSpPr>
        <p:spPr>
          <a:xfrm flipH="1">
            <a:off x="2659550" y="3785942"/>
            <a:ext cx="3491314" cy="587657"/>
          </a:xfrm>
          <a:prstGeom prst="straightConnector1">
            <a:avLst/>
          </a:prstGeom>
          <a:noFill/>
          <a:ln w="38100" cap="flat" cmpd="sng">
            <a:solidFill>
              <a:schemeClr val="accent1"/>
            </a:solidFill>
            <a:prstDash val="solid"/>
            <a:round/>
            <a:headEnd type="none" w="sm" len="sm"/>
            <a:tailEnd type="triangle" w="med" len="med"/>
          </a:ln>
        </p:spPr>
      </p:cxnSp>
      <p:cxnSp>
        <p:nvCxnSpPr>
          <p:cNvPr id="593" name="Google Shape;593;p35"/>
          <p:cNvCxnSpPr>
            <a:cxnSpLocks/>
            <a:stCxn id="588" idx="2"/>
            <a:endCxn id="590" idx="0"/>
          </p:cNvCxnSpPr>
          <p:nvPr/>
        </p:nvCxnSpPr>
        <p:spPr>
          <a:xfrm>
            <a:off x="6150864" y="3785942"/>
            <a:ext cx="12336" cy="1782807"/>
          </a:xfrm>
          <a:prstGeom prst="straightConnector1">
            <a:avLst/>
          </a:prstGeom>
          <a:noFill/>
          <a:ln w="38100" cap="flat" cmpd="sng">
            <a:solidFill>
              <a:schemeClr val="accent1"/>
            </a:solidFill>
            <a:prstDash val="solid"/>
            <a:round/>
            <a:headEnd type="none" w="sm" len="sm"/>
            <a:tailEnd type="triangle" w="med" len="med"/>
          </a:ln>
        </p:spPr>
      </p:cxnSp>
      <p:cxnSp>
        <p:nvCxnSpPr>
          <p:cNvPr id="594" name="Google Shape;594;p35"/>
          <p:cNvCxnSpPr>
            <a:cxnSpLocks/>
            <a:stCxn id="588" idx="2"/>
            <a:endCxn id="591" idx="0"/>
          </p:cNvCxnSpPr>
          <p:nvPr/>
        </p:nvCxnSpPr>
        <p:spPr>
          <a:xfrm>
            <a:off x="6150864" y="3785942"/>
            <a:ext cx="3416336" cy="587657"/>
          </a:xfrm>
          <a:prstGeom prst="straightConnector1">
            <a:avLst/>
          </a:prstGeom>
          <a:noFill/>
          <a:ln w="38100" cap="flat" cmpd="sng">
            <a:solidFill>
              <a:schemeClr val="accent1"/>
            </a:solidFill>
            <a:prstDash val="solid"/>
            <a:round/>
            <a:headEnd type="none" w="sm" len="sm"/>
            <a:tailEnd type="triangle" w="med" len="med"/>
          </a:ln>
        </p:spPr>
      </p:cxnSp>
      <p:sp>
        <p:nvSpPr>
          <p:cNvPr id="595" name="Google Shape;595;p35"/>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CF560CB2-ED22-4597-A5CD-FE452F5AA8FB}"/>
              </a:ext>
            </a:extLst>
          </p:cNvPr>
          <p:cNvSpPr>
            <a:spLocks noGrp="1"/>
          </p:cNvSpPr>
          <p:nvPr>
            <p:ph type="dt" idx="10"/>
          </p:nvPr>
        </p:nvSpPr>
        <p:spPr/>
        <p:txBody>
          <a:bodyPr/>
          <a:lstStyle/>
          <a:p>
            <a:fld id="{81BBBA71-AFB7-461D-8ACD-DBF11FD3E7B3}" type="datetime1">
              <a:rPr lang="en-GB" smtClean="0"/>
              <a:t>24/05/2022</a:t>
            </a:fld>
            <a:endParaRPr lang="en-GB"/>
          </a:p>
        </p:txBody>
      </p:sp>
      <p:sp>
        <p:nvSpPr>
          <p:cNvPr id="3" name="Slide Number Placeholder 2">
            <a:extLst>
              <a:ext uri="{FF2B5EF4-FFF2-40B4-BE49-F238E27FC236}">
                <a16:creationId xmlns:a16="http://schemas.microsoft.com/office/drawing/2014/main" id="{8302FB7B-3FE8-482C-8B4D-099A45E10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16</a:t>
            </a:fld>
            <a:endParaRPr lang="nl-NL"/>
          </a:p>
        </p:txBody>
      </p:sp>
      <p:sp>
        <p:nvSpPr>
          <p:cNvPr id="16" name="Rectangle 15">
            <a:extLst>
              <a:ext uri="{FF2B5EF4-FFF2-40B4-BE49-F238E27FC236}">
                <a16:creationId xmlns:a16="http://schemas.microsoft.com/office/drawing/2014/main" id="{E79AE3A8-4313-48C2-BC8D-0698463C957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36"/>
          <p:cNvSpPr/>
          <p:nvPr/>
        </p:nvSpPr>
        <p:spPr>
          <a:xfrm>
            <a:off x="6900200" y="5971775"/>
            <a:ext cx="4011900" cy="801900"/>
          </a:xfrm>
          <a:prstGeom prst="rect">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6"/>
          <p:cNvSpPr txBox="1">
            <a:spLocks noGrp="1"/>
          </p:cNvSpPr>
          <p:nvPr>
            <p:ph type="title"/>
          </p:nvPr>
        </p:nvSpPr>
        <p:spPr>
          <a:xfrm>
            <a:off x="396551" y="1357885"/>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Individual energy scans</a:t>
            </a:r>
            <a:endParaRPr lang="en-GB" noProof="0">
              <a:latin typeface="Arial"/>
              <a:ea typeface="Arial"/>
              <a:cs typeface="Arial"/>
              <a:sym typeface="Arial"/>
            </a:endParaRPr>
          </a:p>
        </p:txBody>
      </p:sp>
      <p:sp>
        <p:nvSpPr>
          <p:cNvPr id="604" name="Google Shape;604;p36"/>
          <p:cNvSpPr txBox="1"/>
          <p:nvPr/>
        </p:nvSpPr>
        <p:spPr>
          <a:xfrm>
            <a:off x="838200" y="1930575"/>
            <a:ext cx="10809900" cy="4248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nl-NL" sz="2400" b="0" i="0" u="none" strike="noStrike" cap="none">
                <a:solidFill>
                  <a:schemeClr val="dk1"/>
                </a:solidFill>
                <a:latin typeface="Arial"/>
                <a:ea typeface="Arial"/>
                <a:cs typeface="Arial"/>
                <a:sym typeface="Arial"/>
              </a:rPr>
              <a:t>Energy scans are </a:t>
            </a:r>
            <a:r>
              <a:rPr lang="nl-NL" sz="2400" b="1" i="0" u="none" strike="noStrike" cap="none">
                <a:solidFill>
                  <a:schemeClr val="dk1"/>
                </a:solidFill>
                <a:latin typeface="Arial"/>
                <a:ea typeface="Arial"/>
                <a:cs typeface="Arial"/>
                <a:sym typeface="Arial"/>
              </a:rPr>
              <a:t>simplified energy audits</a:t>
            </a:r>
            <a:r>
              <a:rPr lang="nl-NL" sz="2400" b="0" i="0" u="none" strike="noStrike" cap="none">
                <a:solidFill>
                  <a:schemeClr val="dk1"/>
                </a:solidFill>
                <a:latin typeface="Arial"/>
                <a:ea typeface="Arial"/>
                <a:cs typeface="Arial"/>
                <a:sym typeface="Arial"/>
              </a:rPr>
              <a:t> that can be performed </a:t>
            </a:r>
            <a:r>
              <a:rPr lang="nl-NL" sz="2400" b="1" i="0" u="none" strike="noStrike" cap="none">
                <a:solidFill>
                  <a:schemeClr val="dk1"/>
                </a:solidFill>
                <a:latin typeface="Arial"/>
                <a:ea typeface="Arial"/>
                <a:cs typeface="Arial"/>
                <a:sym typeface="Arial"/>
              </a:rPr>
              <a:t>without an energy experts</a:t>
            </a:r>
            <a:endParaRPr sz="2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a:p>
            <a:pPr marL="457200" marR="0" lvl="0" indent="-381000" algn="l" rtl="0">
              <a:lnSpc>
                <a:spcPct val="100000"/>
              </a:lnSpc>
              <a:spcBef>
                <a:spcPts val="0"/>
              </a:spcBef>
              <a:spcAft>
                <a:spcPts val="0"/>
              </a:spcAft>
              <a:buClr>
                <a:schemeClr val="dk1"/>
              </a:buClr>
              <a:buSzPts val="2400"/>
              <a:buFont typeface="Arial"/>
              <a:buChar char="●"/>
            </a:pPr>
            <a:r>
              <a:rPr lang="nl-NL" sz="2400" b="0" i="0" u="none" strike="noStrike" cap="none">
                <a:solidFill>
                  <a:schemeClr val="dk1"/>
                </a:solidFill>
                <a:latin typeface="Arial"/>
                <a:ea typeface="Arial"/>
                <a:cs typeface="Arial"/>
                <a:sym typeface="Arial"/>
              </a:rPr>
              <a:t>They require relatively little information from the SME</a:t>
            </a:r>
            <a:endParaRPr sz="2400" b="0" i="0" u="none" strike="noStrike" cap="none">
              <a:solidFill>
                <a:schemeClr val="dk1"/>
              </a:solidFill>
              <a:latin typeface="Arial"/>
              <a:ea typeface="Arial"/>
              <a:cs typeface="Arial"/>
              <a:sym typeface="Arial"/>
            </a:endParaRPr>
          </a:p>
          <a:p>
            <a:pPr marL="457200" marR="0" lvl="0" indent="-381000" algn="l" rtl="0">
              <a:lnSpc>
                <a:spcPct val="100000"/>
              </a:lnSpc>
              <a:spcBef>
                <a:spcPts val="0"/>
              </a:spcBef>
              <a:spcAft>
                <a:spcPts val="0"/>
              </a:spcAft>
              <a:buClr>
                <a:schemeClr val="dk1"/>
              </a:buClr>
              <a:buSzPts val="2400"/>
              <a:buFont typeface="Arial"/>
              <a:buChar char="●"/>
            </a:pPr>
            <a:r>
              <a:rPr lang="nl-NL" sz="2400" b="0" i="0" u="none" strike="noStrike" cap="none">
                <a:solidFill>
                  <a:schemeClr val="dk1"/>
                </a:solidFill>
                <a:latin typeface="Arial"/>
                <a:ea typeface="Arial"/>
                <a:cs typeface="Arial"/>
                <a:sym typeface="Arial"/>
              </a:rPr>
              <a:t>They can be:</a:t>
            </a:r>
            <a:endParaRPr sz="2400" b="0" i="0" u="none" strike="noStrike" cap="none">
              <a:solidFill>
                <a:schemeClr val="dk1"/>
              </a:solidFill>
              <a:latin typeface="Arial"/>
              <a:ea typeface="Arial"/>
              <a:cs typeface="Arial"/>
              <a:sym typeface="Arial"/>
            </a:endParaRPr>
          </a:p>
          <a:p>
            <a:pPr marL="914400" marR="0" lvl="1" indent="-381000" algn="l" rtl="0">
              <a:lnSpc>
                <a:spcPct val="100000"/>
              </a:lnSpc>
              <a:spcBef>
                <a:spcPts val="0"/>
              </a:spcBef>
              <a:spcAft>
                <a:spcPts val="0"/>
              </a:spcAft>
              <a:buClr>
                <a:schemeClr val="dk1"/>
              </a:buClr>
              <a:buSzPts val="2400"/>
              <a:buFont typeface="Arial"/>
              <a:buChar char="○"/>
            </a:pPr>
            <a:r>
              <a:rPr lang="nl-NL" sz="2400" b="0" i="0" u="none" strike="noStrike" cap="none">
                <a:solidFill>
                  <a:schemeClr val="dk1"/>
                </a:solidFill>
                <a:latin typeface="Arial"/>
                <a:ea typeface="Arial"/>
                <a:cs typeface="Arial"/>
                <a:sym typeface="Arial"/>
              </a:rPr>
              <a:t>Self-performed by the SME</a:t>
            </a:r>
            <a:endParaRPr sz="2400" b="0" i="0" u="none" strike="noStrike" cap="none">
              <a:solidFill>
                <a:schemeClr val="dk1"/>
              </a:solidFill>
              <a:latin typeface="Arial"/>
              <a:ea typeface="Arial"/>
              <a:cs typeface="Arial"/>
              <a:sym typeface="Arial"/>
            </a:endParaRPr>
          </a:p>
          <a:p>
            <a:pPr marL="914400" marR="0" lvl="1" indent="-381000" algn="l" rtl="0">
              <a:lnSpc>
                <a:spcPct val="100000"/>
              </a:lnSpc>
              <a:spcBef>
                <a:spcPts val="0"/>
              </a:spcBef>
              <a:spcAft>
                <a:spcPts val="0"/>
              </a:spcAft>
              <a:buClr>
                <a:schemeClr val="dk1"/>
              </a:buClr>
              <a:buSzPts val="2400"/>
              <a:buFont typeface="Arial"/>
              <a:buChar char="○"/>
            </a:pPr>
            <a:r>
              <a:rPr lang="nl-NL" sz="2400" b="0" i="0" u="none" strike="noStrike" cap="none">
                <a:solidFill>
                  <a:schemeClr val="dk1"/>
                </a:solidFill>
                <a:latin typeface="Arial"/>
                <a:ea typeface="Arial"/>
                <a:cs typeface="Arial"/>
                <a:sym typeface="Arial"/>
              </a:rPr>
              <a:t>Filled with the supervision of the trusted partner</a:t>
            </a:r>
            <a:endParaRPr sz="2400" b="0" i="0" u="none" strike="noStrike" cap="none">
              <a:solidFill>
                <a:schemeClr val="dk1"/>
              </a:solidFill>
              <a:latin typeface="Arial"/>
              <a:ea typeface="Arial"/>
              <a:cs typeface="Arial"/>
              <a:sym typeface="Arial"/>
            </a:endParaRPr>
          </a:p>
          <a:p>
            <a:pPr marL="457200" marR="0" lvl="0" indent="-381000" algn="l" rtl="0">
              <a:lnSpc>
                <a:spcPct val="100000"/>
              </a:lnSpc>
              <a:spcBef>
                <a:spcPts val="0"/>
              </a:spcBef>
              <a:spcAft>
                <a:spcPts val="0"/>
              </a:spcAft>
              <a:buClr>
                <a:schemeClr val="dk1"/>
              </a:buClr>
              <a:buSzPts val="2400"/>
              <a:buFont typeface="Arial"/>
              <a:buChar char="●"/>
            </a:pPr>
            <a:r>
              <a:rPr lang="nl-NL" sz="2400" b="0" i="0" u="none" strike="noStrike" cap="none">
                <a:solidFill>
                  <a:schemeClr val="dk1"/>
                </a:solidFill>
                <a:latin typeface="Arial"/>
                <a:ea typeface="Arial"/>
                <a:cs typeface="Arial"/>
                <a:sym typeface="Arial"/>
              </a:rPr>
              <a:t>They </a:t>
            </a:r>
            <a:r>
              <a:rPr lang="nl-NL" sz="2400" b="1" i="0" u="none" strike="noStrike" cap="none">
                <a:solidFill>
                  <a:schemeClr val="dk1"/>
                </a:solidFill>
                <a:latin typeface="Arial"/>
                <a:ea typeface="Arial"/>
                <a:cs typeface="Arial"/>
                <a:sym typeface="Arial"/>
              </a:rPr>
              <a:t>do not substitute energy audits</a:t>
            </a:r>
            <a:endParaRPr sz="2400" b="1" i="0" u="none" strike="noStrike" cap="none">
              <a:solidFill>
                <a:schemeClr val="dk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nl-NL" sz="2400" b="0" i="0" u="sng" strike="noStrike" cap="none">
                <a:solidFill>
                  <a:schemeClr val="dk1"/>
                </a:solidFill>
                <a:latin typeface="Arial"/>
                <a:ea typeface="Arial"/>
                <a:cs typeface="Arial"/>
                <a:sym typeface="Arial"/>
              </a:rPr>
              <a:t>The aim is to </a:t>
            </a:r>
            <a:r>
              <a:rPr lang="nl-NL" sz="2400" b="1" i="0" u="sng" strike="noStrike" cap="none">
                <a:solidFill>
                  <a:schemeClr val="dk1"/>
                </a:solidFill>
                <a:latin typeface="Arial"/>
                <a:ea typeface="Arial"/>
                <a:cs typeface="Arial"/>
                <a:sym typeface="Arial"/>
              </a:rPr>
              <a:t>raise awareness</a:t>
            </a:r>
            <a:r>
              <a:rPr lang="nl-NL" sz="2400" b="0" i="0" u="sng" strike="noStrike" cap="none">
                <a:solidFill>
                  <a:schemeClr val="dk1"/>
                </a:solidFill>
                <a:latin typeface="Arial"/>
                <a:ea typeface="Arial"/>
                <a:cs typeface="Arial"/>
                <a:sym typeface="Arial"/>
              </a:rPr>
              <a:t> about the SME’s situation and identify </a:t>
            </a:r>
            <a:r>
              <a:rPr lang="nl-NL" sz="2400" b="1" i="0" u="sng" strike="noStrike" cap="none">
                <a:solidFill>
                  <a:schemeClr val="dk1"/>
                </a:solidFill>
                <a:latin typeface="Arial"/>
                <a:ea typeface="Arial"/>
                <a:cs typeface="Arial"/>
                <a:sym typeface="Arial"/>
              </a:rPr>
              <a:t>possible energy saving solutions</a:t>
            </a:r>
            <a:r>
              <a:rPr lang="nl-NL" sz="2400" b="0" i="0" u="sng" strike="noStrike" cap="none">
                <a:solidFill>
                  <a:schemeClr val="dk1"/>
                </a:solidFill>
                <a:latin typeface="Arial"/>
                <a:ea typeface="Arial"/>
                <a:cs typeface="Arial"/>
                <a:sym typeface="Arial"/>
              </a:rPr>
              <a:t> </a:t>
            </a:r>
            <a:endParaRPr sz="2400" b="0" i="0" u="sng" strike="noStrike" cap="none">
              <a:solidFill>
                <a:schemeClr val="dk1"/>
              </a:solidFill>
              <a:latin typeface="Arial"/>
              <a:ea typeface="Arial"/>
              <a:cs typeface="Arial"/>
              <a:sym typeface="Arial"/>
            </a:endParaRPr>
          </a:p>
        </p:txBody>
      </p:sp>
      <p:sp>
        <p:nvSpPr>
          <p:cNvPr id="605" name="Google Shape;605;p36"/>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606" name="Google Shape;606;p36"/>
          <p:cNvSpPr txBox="1"/>
          <p:nvPr/>
        </p:nvSpPr>
        <p:spPr>
          <a:xfrm>
            <a:off x="6900200" y="5971775"/>
            <a:ext cx="41043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1800" b="1">
                <a:solidFill>
                  <a:schemeClr val="dk1"/>
                </a:solidFill>
              </a:rPr>
              <a:t>Energy scans tools are available at</a:t>
            </a:r>
            <a:r>
              <a:rPr lang="nl-NL" sz="1800" b="1">
                <a:solidFill>
                  <a:schemeClr val="dk1"/>
                </a:solidFill>
                <a:uFill>
                  <a:noFill/>
                </a:uFill>
                <a:hlinkClick r:id="rId3">
                  <a:extLst>
                    <a:ext uri="{A12FA001-AC4F-418D-AE19-62706E023703}">
                      <ahyp:hlinkClr xmlns:ahyp="http://schemas.microsoft.com/office/drawing/2018/hyperlinkcolor" val="tx"/>
                    </a:ext>
                  </a:extLst>
                </a:hlinkClick>
              </a:rPr>
              <a:t> </a:t>
            </a:r>
            <a:r>
              <a:rPr lang="nl-NL" sz="1800" b="1" u="sng">
                <a:solidFill>
                  <a:schemeClr val="hlink"/>
                </a:solidFill>
                <a:hlinkClick r:id="rId3"/>
              </a:rPr>
              <a:t>https://www.energyefficientsme.eu/</a:t>
            </a:r>
            <a:endParaRPr sz="1800" b="1"/>
          </a:p>
        </p:txBody>
      </p:sp>
      <p:sp>
        <p:nvSpPr>
          <p:cNvPr id="2" name="Date Placeholder 1">
            <a:extLst>
              <a:ext uri="{FF2B5EF4-FFF2-40B4-BE49-F238E27FC236}">
                <a16:creationId xmlns:a16="http://schemas.microsoft.com/office/drawing/2014/main" id="{00E83F03-4428-43D3-94F0-48B968D9535C}"/>
              </a:ext>
            </a:extLst>
          </p:cNvPr>
          <p:cNvSpPr>
            <a:spLocks noGrp="1"/>
          </p:cNvSpPr>
          <p:nvPr>
            <p:ph type="dt" idx="10"/>
          </p:nvPr>
        </p:nvSpPr>
        <p:spPr/>
        <p:txBody>
          <a:bodyPr/>
          <a:lstStyle/>
          <a:p>
            <a:fld id="{3B287AF5-FCC9-48F4-843A-0F7DA1F9EC8C}" type="datetime1">
              <a:rPr lang="en-GB" smtClean="0"/>
              <a:t>24/05/2022</a:t>
            </a:fld>
            <a:endParaRPr lang="en-GB"/>
          </a:p>
        </p:txBody>
      </p:sp>
      <p:sp>
        <p:nvSpPr>
          <p:cNvPr id="3" name="Slide Number Placeholder 2">
            <a:extLst>
              <a:ext uri="{FF2B5EF4-FFF2-40B4-BE49-F238E27FC236}">
                <a16:creationId xmlns:a16="http://schemas.microsoft.com/office/drawing/2014/main" id="{C86B2229-0E7F-44EE-8B7D-5684DE7D2F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17</a:t>
            </a:fld>
            <a:endParaRPr lang="nl-NL"/>
          </a:p>
        </p:txBody>
      </p:sp>
      <p:sp>
        <p:nvSpPr>
          <p:cNvPr id="11" name="Rectangle 10">
            <a:extLst>
              <a:ext uri="{FF2B5EF4-FFF2-40B4-BE49-F238E27FC236}">
                <a16:creationId xmlns:a16="http://schemas.microsoft.com/office/drawing/2014/main" id="{834EE959-B6D9-4268-8AAA-F3C67ABF49B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37"/>
          <p:cNvSpPr txBox="1">
            <a:spLocks noGrp="1"/>
          </p:cNvSpPr>
          <p:nvPr>
            <p:ph type="title"/>
          </p:nvPr>
        </p:nvSpPr>
        <p:spPr>
          <a:xfrm>
            <a:off x="310200" y="1166062"/>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Individual energy audits</a:t>
            </a:r>
            <a:endParaRPr lang="en-GB" noProof="0">
              <a:latin typeface="Arial"/>
              <a:ea typeface="Arial"/>
              <a:cs typeface="Arial"/>
              <a:sym typeface="Arial"/>
            </a:endParaRPr>
          </a:p>
        </p:txBody>
      </p:sp>
      <p:sp>
        <p:nvSpPr>
          <p:cNvPr id="614" name="Google Shape;614;p37"/>
          <p:cNvSpPr txBox="1"/>
          <p:nvPr/>
        </p:nvSpPr>
        <p:spPr>
          <a:xfrm>
            <a:off x="918075" y="1919050"/>
            <a:ext cx="9987600" cy="4248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Energy audits are </a:t>
            </a:r>
            <a:r>
              <a:rPr lang="en-US" sz="2400" b="1" i="0" u="none" strike="noStrike" cap="none" dirty="0">
                <a:solidFill>
                  <a:schemeClr val="dk1"/>
                </a:solidFill>
                <a:latin typeface="Arial"/>
                <a:ea typeface="Arial"/>
                <a:cs typeface="Arial"/>
                <a:sym typeface="Arial"/>
              </a:rPr>
              <a:t>in-depth analyses of a company’s energy situation</a:t>
            </a:r>
            <a:r>
              <a:rPr lang="en-US" sz="2400" b="0" i="0" u="none" strike="noStrike" cap="none" dirty="0">
                <a:solidFill>
                  <a:schemeClr val="dk1"/>
                </a:solidFill>
                <a:latin typeface="Arial"/>
                <a:ea typeface="Arial"/>
                <a:cs typeface="Arial"/>
                <a:sym typeface="Arial"/>
              </a:rPr>
              <a:t>, performed by experts</a:t>
            </a: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a:p>
            <a:pPr marL="457200" marR="0" lvl="0"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They provide a detailed </a:t>
            </a:r>
            <a:r>
              <a:rPr lang="en-US" sz="2400" b="1" i="0" u="none" strike="noStrike" cap="none" dirty="0">
                <a:solidFill>
                  <a:schemeClr val="dk1"/>
                </a:solidFill>
                <a:latin typeface="Arial"/>
                <a:ea typeface="Arial"/>
                <a:cs typeface="Arial"/>
                <a:sym typeface="Arial"/>
              </a:rPr>
              <a:t>economic</a:t>
            </a:r>
            <a:r>
              <a:rPr lang="en-US" sz="2400" b="0" i="0" u="none" strike="noStrike" cap="none" dirty="0">
                <a:solidFill>
                  <a:schemeClr val="dk1"/>
                </a:solidFill>
                <a:latin typeface="Arial"/>
                <a:ea typeface="Arial"/>
                <a:cs typeface="Arial"/>
                <a:sym typeface="Arial"/>
              </a:rPr>
              <a:t> analysis </a:t>
            </a:r>
          </a:p>
          <a:p>
            <a:pPr marL="457200" marR="0" lvl="0"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They require </a:t>
            </a:r>
            <a:r>
              <a:rPr lang="en-US" sz="2400" b="1" i="0" u="none" strike="noStrike" cap="none" dirty="0">
                <a:solidFill>
                  <a:schemeClr val="dk1"/>
                </a:solidFill>
                <a:latin typeface="Arial"/>
                <a:ea typeface="Arial"/>
                <a:cs typeface="Arial"/>
                <a:sym typeface="Arial"/>
              </a:rPr>
              <a:t>commitment from the SME</a:t>
            </a:r>
          </a:p>
          <a:p>
            <a:pPr marL="914400" marR="0" lvl="1"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Provide meaningful and reliable data and information to the auditor</a:t>
            </a:r>
          </a:p>
          <a:p>
            <a:pPr marL="914400" marR="0" lvl="1"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Contribute actively to the discussion</a:t>
            </a: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The aim is to </a:t>
            </a:r>
            <a:r>
              <a:rPr lang="en-US" sz="2400" b="1" i="0" u="none" strike="noStrike" cap="none" dirty="0">
                <a:solidFill>
                  <a:schemeClr val="dk1"/>
                </a:solidFill>
                <a:latin typeface="Arial"/>
                <a:ea typeface="Arial"/>
                <a:cs typeface="Arial"/>
                <a:sym typeface="Arial"/>
              </a:rPr>
              <a:t>improve the understanding </a:t>
            </a:r>
            <a:r>
              <a:rPr lang="en-US" sz="2400" b="0" i="0" u="none" strike="noStrike" cap="none" dirty="0">
                <a:solidFill>
                  <a:schemeClr val="dk1"/>
                </a:solidFill>
                <a:latin typeface="Arial"/>
                <a:ea typeface="Arial"/>
                <a:cs typeface="Arial"/>
                <a:sym typeface="Arial"/>
              </a:rPr>
              <a:t>of the company’s energy needs and </a:t>
            </a:r>
            <a:r>
              <a:rPr lang="en-US" sz="2400" b="1" i="0" u="none" strike="noStrike" cap="none" dirty="0">
                <a:solidFill>
                  <a:schemeClr val="dk1"/>
                </a:solidFill>
                <a:latin typeface="Arial"/>
                <a:ea typeface="Arial"/>
                <a:cs typeface="Arial"/>
                <a:sym typeface="Arial"/>
              </a:rPr>
              <a:t>identify solutions for improvement</a:t>
            </a:r>
          </a:p>
        </p:txBody>
      </p:sp>
      <p:sp>
        <p:nvSpPr>
          <p:cNvPr id="615" name="Google Shape;615;p37"/>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86A94CA2-B9D0-4365-A0FE-BFE1A8EB374A}"/>
              </a:ext>
            </a:extLst>
          </p:cNvPr>
          <p:cNvSpPr>
            <a:spLocks noGrp="1"/>
          </p:cNvSpPr>
          <p:nvPr>
            <p:ph type="dt" idx="10"/>
          </p:nvPr>
        </p:nvSpPr>
        <p:spPr/>
        <p:txBody>
          <a:bodyPr/>
          <a:lstStyle/>
          <a:p>
            <a:fld id="{9B1AC9AA-D082-4F41-AD36-DA503B6C4523}" type="datetime1">
              <a:rPr lang="en-GB" smtClean="0"/>
              <a:t>24/05/2022</a:t>
            </a:fld>
            <a:endParaRPr lang="en-GB"/>
          </a:p>
        </p:txBody>
      </p:sp>
      <p:sp>
        <p:nvSpPr>
          <p:cNvPr id="3" name="Slide Number Placeholder 2">
            <a:extLst>
              <a:ext uri="{FF2B5EF4-FFF2-40B4-BE49-F238E27FC236}">
                <a16:creationId xmlns:a16="http://schemas.microsoft.com/office/drawing/2014/main" id="{BDCC9DE5-86E1-4BE3-A1CB-33D933D8BD5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18</a:t>
            </a:fld>
            <a:endParaRPr lang="nl-NL"/>
          </a:p>
        </p:txBody>
      </p:sp>
      <p:sp>
        <p:nvSpPr>
          <p:cNvPr id="9" name="Rectangle 8">
            <a:extLst>
              <a:ext uri="{FF2B5EF4-FFF2-40B4-BE49-F238E27FC236}">
                <a16:creationId xmlns:a16="http://schemas.microsoft.com/office/drawing/2014/main" id="{EFECF19B-B075-42F3-BE39-CF77F7FC812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38"/>
          <p:cNvSpPr txBox="1">
            <a:spLocks noGrp="1"/>
          </p:cNvSpPr>
          <p:nvPr>
            <p:ph type="title"/>
          </p:nvPr>
        </p:nvSpPr>
        <p:spPr>
          <a:xfrm>
            <a:off x="409614" y="1403605"/>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Business-park level energy audits</a:t>
            </a:r>
            <a:endParaRPr lang="en-GB" noProof="0">
              <a:latin typeface="Arial"/>
              <a:ea typeface="Arial"/>
              <a:cs typeface="Arial"/>
              <a:sym typeface="Arial"/>
            </a:endParaRPr>
          </a:p>
        </p:txBody>
      </p:sp>
      <p:sp>
        <p:nvSpPr>
          <p:cNvPr id="623" name="Google Shape;623;p38"/>
          <p:cNvSpPr txBox="1"/>
          <p:nvPr/>
        </p:nvSpPr>
        <p:spPr>
          <a:xfrm>
            <a:off x="838200" y="2159175"/>
            <a:ext cx="9987600" cy="4248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A business park energy audit aims at </a:t>
            </a:r>
            <a:endParaRPr lang="en-US" sz="2400" b="1"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a:p>
            <a:pPr marL="457200" marR="0" lvl="0"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Focuses on </a:t>
            </a:r>
            <a:r>
              <a:rPr lang="en-US" sz="2400" b="1" i="0" u="none" strike="noStrike" cap="none" dirty="0">
                <a:solidFill>
                  <a:schemeClr val="dk1"/>
                </a:solidFill>
                <a:latin typeface="Arial"/>
                <a:ea typeface="Arial"/>
                <a:cs typeface="Arial"/>
                <a:sym typeface="Arial"/>
              </a:rPr>
              <a:t>common aspects</a:t>
            </a:r>
            <a:r>
              <a:rPr lang="en-US" sz="2400" b="0" i="0" u="none" strike="noStrike" cap="none" dirty="0">
                <a:solidFill>
                  <a:schemeClr val="dk1"/>
                </a:solidFill>
                <a:latin typeface="Arial"/>
                <a:ea typeface="Arial"/>
                <a:cs typeface="Arial"/>
                <a:sym typeface="Arial"/>
              </a:rPr>
              <a:t>, such as shared demands for mobility, services, etc. </a:t>
            </a:r>
          </a:p>
          <a:p>
            <a:pPr marL="457200" marR="0" lvl="0" indent="-38100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Arial"/>
                <a:ea typeface="Arial"/>
                <a:cs typeface="Arial"/>
                <a:sym typeface="Arial"/>
              </a:rPr>
              <a:t>Allows identifying </a:t>
            </a:r>
            <a:r>
              <a:rPr lang="en-US" sz="2400" b="1" i="0" u="none" strike="noStrike" cap="none" dirty="0">
                <a:solidFill>
                  <a:schemeClr val="dk1"/>
                </a:solidFill>
                <a:latin typeface="Arial"/>
                <a:ea typeface="Arial"/>
                <a:cs typeface="Arial"/>
                <a:sym typeface="Arial"/>
              </a:rPr>
              <a:t>synergies</a:t>
            </a:r>
            <a:r>
              <a:rPr lang="en-US" sz="2400" b="0" i="0" u="none" strike="noStrike" cap="none" dirty="0">
                <a:solidFill>
                  <a:schemeClr val="dk1"/>
                </a:solidFill>
                <a:latin typeface="Arial"/>
                <a:ea typeface="Arial"/>
                <a:cs typeface="Arial"/>
                <a:sym typeface="Arial"/>
              </a:rPr>
              <a:t> among companies, related to e.g. energy or material flows</a:t>
            </a: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rial"/>
                <a:ea typeface="Arial"/>
                <a:cs typeface="Arial"/>
                <a:sym typeface="Arial"/>
              </a:rPr>
              <a:t>The aim is to </a:t>
            </a:r>
            <a:r>
              <a:rPr lang="en-US" sz="2400" b="1" i="0" u="none" strike="noStrike" cap="none" dirty="0">
                <a:solidFill>
                  <a:schemeClr val="dk1"/>
                </a:solidFill>
                <a:latin typeface="Arial"/>
                <a:ea typeface="Arial"/>
                <a:cs typeface="Arial"/>
                <a:sym typeface="Arial"/>
              </a:rPr>
              <a:t>identify solutions at business park level</a:t>
            </a:r>
            <a:r>
              <a:rPr lang="en-US" sz="2400" b="0" i="0" u="none" strike="noStrike" cap="none" dirty="0">
                <a:solidFill>
                  <a:schemeClr val="dk1"/>
                </a:solidFill>
                <a:latin typeface="Arial"/>
                <a:ea typeface="Arial"/>
                <a:cs typeface="Arial"/>
                <a:sym typeface="Arial"/>
              </a:rPr>
              <a:t> to improve efficiency and save energy and money to the companies.</a:t>
            </a: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lang="en-US" sz="2400" b="0" i="0" u="none" strike="noStrike" cap="none" dirty="0">
              <a:solidFill>
                <a:schemeClr val="dk1"/>
              </a:solidFill>
              <a:latin typeface="Arial"/>
              <a:ea typeface="Arial"/>
              <a:cs typeface="Arial"/>
              <a:sym typeface="Arial"/>
            </a:endParaRPr>
          </a:p>
        </p:txBody>
      </p:sp>
      <p:sp>
        <p:nvSpPr>
          <p:cNvPr id="624" name="Google Shape;624;p38"/>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06CA26CC-ACDB-43CB-800A-28166CC2F9D4}"/>
              </a:ext>
            </a:extLst>
          </p:cNvPr>
          <p:cNvSpPr>
            <a:spLocks noGrp="1"/>
          </p:cNvSpPr>
          <p:nvPr>
            <p:ph type="dt" idx="10"/>
          </p:nvPr>
        </p:nvSpPr>
        <p:spPr/>
        <p:txBody>
          <a:bodyPr/>
          <a:lstStyle/>
          <a:p>
            <a:fld id="{84D26B9E-7994-478B-8AFF-16560EFA3015}" type="datetime1">
              <a:rPr lang="en-GB" smtClean="0"/>
              <a:t>24/05/2022</a:t>
            </a:fld>
            <a:endParaRPr lang="en-GB"/>
          </a:p>
        </p:txBody>
      </p:sp>
      <p:sp>
        <p:nvSpPr>
          <p:cNvPr id="3" name="Slide Number Placeholder 2">
            <a:extLst>
              <a:ext uri="{FF2B5EF4-FFF2-40B4-BE49-F238E27FC236}">
                <a16:creationId xmlns:a16="http://schemas.microsoft.com/office/drawing/2014/main" id="{C0FE3ABA-FBBC-4B24-B9D3-F5B436426D5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19</a:t>
            </a:fld>
            <a:endParaRPr lang="nl-NL"/>
          </a:p>
        </p:txBody>
      </p:sp>
      <p:sp>
        <p:nvSpPr>
          <p:cNvPr id="9" name="Rectangle 8">
            <a:extLst>
              <a:ext uri="{FF2B5EF4-FFF2-40B4-BE49-F238E27FC236}">
                <a16:creationId xmlns:a16="http://schemas.microsoft.com/office/drawing/2014/main" id="{8C30B7F0-E7FF-49DD-8C17-30F4A1EB607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22"/>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Messages to convey in this training</a:t>
            </a:r>
          </a:p>
        </p:txBody>
      </p:sp>
      <p:sp>
        <p:nvSpPr>
          <p:cNvPr id="14" name="Google Shape;331;p23">
            <a:extLst>
              <a:ext uri="{FF2B5EF4-FFF2-40B4-BE49-F238E27FC236}">
                <a16:creationId xmlns:a16="http://schemas.microsoft.com/office/drawing/2014/main" id="{67FA2BCB-0BAD-44C2-ACBC-B15697C58DB1}"/>
              </a:ext>
            </a:extLst>
          </p:cNvPr>
          <p:cNvSpPr txBox="1">
            <a:spLocks noGrp="1"/>
          </p:cNvSpPr>
          <p:nvPr>
            <p:ph type="body" idx="1"/>
          </p:nvPr>
        </p:nvSpPr>
        <p:spPr>
          <a:xfrm>
            <a:off x="838200" y="1890443"/>
            <a:ext cx="8837815" cy="4286519"/>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20000"/>
              </a:lnSpc>
              <a:spcBef>
                <a:spcPts val="0"/>
              </a:spcBef>
              <a:spcAft>
                <a:spcPts val="0"/>
              </a:spcAft>
              <a:buSzPct val="100000"/>
              <a:buNone/>
            </a:pPr>
            <a:r>
              <a:rPr lang="en-GB" b="1" noProof="0"/>
              <a:t>Learn how to organise collective energy projects in business parks</a:t>
            </a:r>
            <a:endParaRPr lang="en-GB" noProof="0"/>
          </a:p>
          <a:p>
            <a:pPr marL="0" lvl="0" indent="0" algn="l" rtl="0">
              <a:lnSpc>
                <a:spcPct val="120000"/>
              </a:lnSpc>
              <a:spcBef>
                <a:spcPts val="1000"/>
              </a:spcBef>
              <a:spcAft>
                <a:spcPts val="0"/>
              </a:spcAft>
              <a:buSzPct val="100000"/>
              <a:buNone/>
            </a:pPr>
            <a:r>
              <a:rPr lang="en-GB" noProof="0"/>
              <a:t>Learn the benefits of collective energy projects for SMEs</a:t>
            </a:r>
          </a:p>
          <a:p>
            <a:pPr marL="0" lvl="0" indent="0" algn="l" rtl="0">
              <a:lnSpc>
                <a:spcPct val="120000"/>
              </a:lnSpc>
              <a:spcBef>
                <a:spcPts val="1000"/>
              </a:spcBef>
              <a:spcAft>
                <a:spcPts val="0"/>
              </a:spcAft>
              <a:buSzPct val="100000"/>
              <a:buNone/>
            </a:pPr>
            <a:r>
              <a:rPr lang="en-GB" noProof="0"/>
              <a:t>Learn how you can design the role as a Trusted Partner* in the process of organising collective energy projects</a:t>
            </a:r>
          </a:p>
          <a:p>
            <a:pPr marL="0" lvl="0" indent="0" algn="l" rtl="0">
              <a:lnSpc>
                <a:spcPct val="120000"/>
              </a:lnSpc>
              <a:spcBef>
                <a:spcPts val="1000"/>
              </a:spcBef>
              <a:spcAft>
                <a:spcPts val="0"/>
              </a:spcAft>
              <a:buSzPct val="100000"/>
              <a:buNone/>
            </a:pPr>
            <a:r>
              <a:rPr lang="en-GB" noProof="0"/>
              <a:t>Find inspiration for developing a way of working that is relevant to everyone’s own situation</a:t>
            </a:r>
          </a:p>
          <a:p>
            <a:pPr marL="0" lvl="0" indent="0" algn="l" rtl="0">
              <a:lnSpc>
                <a:spcPct val="120000"/>
              </a:lnSpc>
              <a:spcBef>
                <a:spcPts val="1000"/>
              </a:spcBef>
              <a:spcAft>
                <a:spcPts val="0"/>
              </a:spcAft>
              <a:buSzPct val="100000"/>
              <a:buNone/>
            </a:pPr>
            <a:endParaRPr lang="en-GB" b="1" noProof="0"/>
          </a:p>
          <a:p>
            <a:pPr marL="0" lvl="0" indent="0" algn="l" rtl="0">
              <a:lnSpc>
                <a:spcPct val="120000"/>
              </a:lnSpc>
              <a:spcBef>
                <a:spcPts val="1000"/>
              </a:spcBef>
              <a:spcAft>
                <a:spcPts val="0"/>
              </a:spcAft>
              <a:buSzPct val="100000"/>
              <a:buNone/>
            </a:pPr>
            <a:r>
              <a:rPr lang="en-GB" sz="2400" noProof="0"/>
              <a:t>* This training is relevant to anyone who has/will have a coordinating/supporting role in relation to a local cluster of SMEs (a Trusted Partner) and wants to address energy efficiency and sustainability in that role.</a:t>
            </a:r>
            <a:endParaRPr lang="en-GB" noProof="0"/>
          </a:p>
          <a:p>
            <a:pPr marL="0" lvl="0" indent="0" algn="l" rtl="0">
              <a:lnSpc>
                <a:spcPct val="120000"/>
              </a:lnSpc>
              <a:spcBef>
                <a:spcPts val="1000"/>
              </a:spcBef>
              <a:spcAft>
                <a:spcPts val="0"/>
              </a:spcAft>
              <a:buSzPct val="100000"/>
              <a:buNone/>
            </a:pPr>
            <a:r>
              <a:rPr lang="en-GB" sz="2400" noProof="0"/>
              <a:t>This can be any person working with business park management, a local industry association, climate and energy advice, municipal business development, etc.</a:t>
            </a:r>
            <a:endParaRPr lang="en-GB" noProof="0"/>
          </a:p>
          <a:p>
            <a:pPr marL="0" lvl="0" indent="0" algn="l" rtl="0">
              <a:lnSpc>
                <a:spcPct val="120000"/>
              </a:lnSpc>
              <a:spcBef>
                <a:spcPts val="1000"/>
              </a:spcBef>
              <a:spcAft>
                <a:spcPts val="0"/>
              </a:spcAft>
              <a:buSzPct val="100000"/>
              <a:buNone/>
            </a:pPr>
            <a:r>
              <a:rPr lang="en-GB" sz="2400" noProof="0"/>
              <a:t>The training material combines theory on specific topics with concrete examples and interactive activities based on the participants’ own experience.</a:t>
            </a:r>
          </a:p>
        </p:txBody>
      </p:sp>
      <p:sp>
        <p:nvSpPr>
          <p:cNvPr id="2" name="Date Placeholder 1">
            <a:extLst>
              <a:ext uri="{FF2B5EF4-FFF2-40B4-BE49-F238E27FC236}">
                <a16:creationId xmlns:a16="http://schemas.microsoft.com/office/drawing/2014/main" id="{11D12613-3BFD-4225-9B52-030699D4B960}"/>
              </a:ext>
            </a:extLst>
          </p:cNvPr>
          <p:cNvSpPr>
            <a:spLocks noGrp="1"/>
          </p:cNvSpPr>
          <p:nvPr>
            <p:ph type="dt" idx="10"/>
          </p:nvPr>
        </p:nvSpPr>
        <p:spPr/>
        <p:txBody>
          <a:bodyPr/>
          <a:lstStyle/>
          <a:p>
            <a:fld id="{4C4F3ADA-AE0B-4EA5-A0C5-A613274D3FE3}" type="datetime1">
              <a:rPr lang="en-GB" smtClean="0"/>
              <a:t>24/05/2022</a:t>
            </a:fld>
            <a:endParaRPr lang="en-GB"/>
          </a:p>
        </p:txBody>
      </p:sp>
      <p:sp>
        <p:nvSpPr>
          <p:cNvPr id="3" name="Slide Number Placeholder 2">
            <a:extLst>
              <a:ext uri="{FF2B5EF4-FFF2-40B4-BE49-F238E27FC236}">
                <a16:creationId xmlns:a16="http://schemas.microsoft.com/office/drawing/2014/main" id="{8CEB4A49-9124-4D33-A857-D81B32CD0C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a:t>
            </a:fld>
            <a:endParaRPr lang="nl-NL"/>
          </a:p>
        </p:txBody>
      </p:sp>
      <p:sp>
        <p:nvSpPr>
          <p:cNvPr id="8" name="Rectangle 7">
            <a:extLst>
              <a:ext uri="{FF2B5EF4-FFF2-40B4-BE49-F238E27FC236}">
                <a16:creationId xmlns:a16="http://schemas.microsoft.com/office/drawing/2014/main" id="{471B2EDF-4D8E-4585-A03A-F60CA5867437}"/>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39"/>
          <p:cNvSpPr txBox="1">
            <a:spLocks noGrp="1"/>
          </p:cNvSpPr>
          <p:nvPr>
            <p:ph type="title"/>
          </p:nvPr>
        </p:nvSpPr>
        <p:spPr>
          <a:xfrm>
            <a:off x="396551" y="1586485"/>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Common purchase agreements</a:t>
            </a:r>
            <a:endParaRPr lang="en-GB" noProof="0">
              <a:latin typeface="Arial"/>
              <a:ea typeface="Arial"/>
              <a:cs typeface="Arial"/>
              <a:sym typeface="Arial"/>
            </a:endParaRPr>
          </a:p>
        </p:txBody>
      </p:sp>
      <p:sp>
        <p:nvSpPr>
          <p:cNvPr id="632" name="Google Shape;632;p39"/>
          <p:cNvSpPr txBox="1"/>
          <p:nvPr/>
        </p:nvSpPr>
        <p:spPr>
          <a:xfrm>
            <a:off x="4252224" y="2591888"/>
            <a:ext cx="3818879" cy="923299"/>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Individual energy scans/audits</a:t>
            </a:r>
          </a:p>
        </p:txBody>
      </p:sp>
      <p:sp>
        <p:nvSpPr>
          <p:cNvPr id="633" name="Google Shape;633;p39"/>
          <p:cNvSpPr txBox="1"/>
          <p:nvPr/>
        </p:nvSpPr>
        <p:spPr>
          <a:xfrm>
            <a:off x="281750" y="3733513"/>
            <a:ext cx="47556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Individual energy audits</a:t>
            </a:r>
            <a:endParaRPr sz="2400" b="1" i="0" u="none" strike="noStrike" cap="none">
              <a:solidFill>
                <a:srgbClr val="000000"/>
              </a:solidFill>
              <a:latin typeface="Arial"/>
              <a:ea typeface="Arial"/>
              <a:cs typeface="Arial"/>
              <a:sym typeface="Arial"/>
            </a:endParaRPr>
          </a:p>
        </p:txBody>
      </p:sp>
      <p:sp>
        <p:nvSpPr>
          <p:cNvPr id="634" name="Google Shape;634;p39"/>
          <p:cNvSpPr txBox="1"/>
          <p:nvPr/>
        </p:nvSpPr>
        <p:spPr>
          <a:xfrm>
            <a:off x="4506150" y="4928663"/>
            <a:ext cx="33141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Common purchase agreements</a:t>
            </a:r>
            <a:endParaRPr sz="2400" b="1" i="0" u="none" strike="noStrike" cap="none">
              <a:solidFill>
                <a:srgbClr val="000000"/>
              </a:solidFill>
              <a:latin typeface="Arial"/>
              <a:ea typeface="Arial"/>
              <a:cs typeface="Arial"/>
              <a:sym typeface="Arial"/>
            </a:endParaRPr>
          </a:p>
        </p:txBody>
      </p:sp>
      <p:sp>
        <p:nvSpPr>
          <p:cNvPr id="635" name="Google Shape;635;p39"/>
          <p:cNvSpPr txBox="1"/>
          <p:nvPr/>
        </p:nvSpPr>
        <p:spPr>
          <a:xfrm>
            <a:off x="7977350" y="3733513"/>
            <a:ext cx="31797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Business-park level energy audit</a:t>
            </a:r>
            <a:endParaRPr sz="2400" b="1" i="0" u="none" strike="noStrike" cap="none">
              <a:solidFill>
                <a:srgbClr val="000000"/>
              </a:solidFill>
              <a:latin typeface="Arial"/>
              <a:ea typeface="Arial"/>
              <a:cs typeface="Arial"/>
              <a:sym typeface="Arial"/>
            </a:endParaRPr>
          </a:p>
        </p:txBody>
      </p:sp>
      <p:cxnSp>
        <p:nvCxnSpPr>
          <p:cNvPr id="636" name="Google Shape;636;p39"/>
          <p:cNvCxnSpPr>
            <a:cxnSpLocks/>
            <a:stCxn id="632" idx="2"/>
            <a:endCxn id="633" idx="0"/>
          </p:cNvCxnSpPr>
          <p:nvPr/>
        </p:nvCxnSpPr>
        <p:spPr>
          <a:xfrm flipH="1">
            <a:off x="2659550" y="3515187"/>
            <a:ext cx="3502114" cy="218326"/>
          </a:xfrm>
          <a:prstGeom prst="straightConnector1">
            <a:avLst/>
          </a:prstGeom>
          <a:noFill/>
          <a:ln w="38100" cap="flat" cmpd="sng">
            <a:solidFill>
              <a:schemeClr val="accent1"/>
            </a:solidFill>
            <a:prstDash val="solid"/>
            <a:round/>
            <a:headEnd type="none" w="sm" len="sm"/>
            <a:tailEnd type="triangle" w="med" len="med"/>
          </a:ln>
        </p:spPr>
      </p:cxnSp>
      <p:cxnSp>
        <p:nvCxnSpPr>
          <p:cNvPr id="637" name="Google Shape;637;p39"/>
          <p:cNvCxnSpPr>
            <a:cxnSpLocks/>
            <a:stCxn id="632" idx="2"/>
            <a:endCxn id="634" idx="0"/>
          </p:cNvCxnSpPr>
          <p:nvPr/>
        </p:nvCxnSpPr>
        <p:spPr>
          <a:xfrm>
            <a:off x="6161664" y="3515187"/>
            <a:ext cx="1536" cy="1413476"/>
          </a:xfrm>
          <a:prstGeom prst="straightConnector1">
            <a:avLst/>
          </a:prstGeom>
          <a:noFill/>
          <a:ln w="38100" cap="flat" cmpd="sng">
            <a:solidFill>
              <a:schemeClr val="accent1"/>
            </a:solidFill>
            <a:prstDash val="dash"/>
            <a:round/>
            <a:headEnd type="none" w="sm" len="sm"/>
            <a:tailEnd type="triangle" w="med" len="med"/>
          </a:ln>
        </p:spPr>
      </p:cxnSp>
      <p:cxnSp>
        <p:nvCxnSpPr>
          <p:cNvPr id="638" name="Google Shape;638;p39"/>
          <p:cNvCxnSpPr>
            <a:cxnSpLocks/>
            <a:stCxn id="632" idx="2"/>
            <a:endCxn id="635" idx="0"/>
          </p:cNvCxnSpPr>
          <p:nvPr/>
        </p:nvCxnSpPr>
        <p:spPr>
          <a:xfrm>
            <a:off x="6161664" y="3515187"/>
            <a:ext cx="3405536" cy="218326"/>
          </a:xfrm>
          <a:prstGeom prst="straightConnector1">
            <a:avLst/>
          </a:prstGeom>
          <a:noFill/>
          <a:ln w="38100" cap="flat" cmpd="sng">
            <a:solidFill>
              <a:schemeClr val="accent1"/>
            </a:solidFill>
            <a:prstDash val="solid"/>
            <a:round/>
            <a:headEnd type="none" w="sm" len="sm"/>
            <a:tailEnd type="triangle" w="med" len="med"/>
          </a:ln>
        </p:spPr>
      </p:cxnSp>
      <p:cxnSp>
        <p:nvCxnSpPr>
          <p:cNvPr id="639" name="Google Shape;639;p39"/>
          <p:cNvCxnSpPr>
            <a:stCxn id="633" idx="2"/>
            <a:endCxn id="634" idx="1"/>
          </p:cNvCxnSpPr>
          <p:nvPr/>
        </p:nvCxnSpPr>
        <p:spPr>
          <a:xfrm>
            <a:off x="2659550" y="4287613"/>
            <a:ext cx="1846600" cy="1102750"/>
          </a:xfrm>
          <a:prstGeom prst="straightConnector1">
            <a:avLst/>
          </a:prstGeom>
          <a:noFill/>
          <a:ln w="38100" cap="flat" cmpd="sng">
            <a:solidFill>
              <a:schemeClr val="accent1"/>
            </a:solidFill>
            <a:prstDash val="solid"/>
            <a:round/>
            <a:headEnd type="none" w="sm" len="sm"/>
            <a:tailEnd type="triangle" w="med" len="med"/>
          </a:ln>
        </p:spPr>
      </p:cxnSp>
      <p:cxnSp>
        <p:nvCxnSpPr>
          <p:cNvPr id="640" name="Google Shape;640;p39"/>
          <p:cNvCxnSpPr>
            <a:stCxn id="635" idx="2"/>
            <a:endCxn id="634" idx="3"/>
          </p:cNvCxnSpPr>
          <p:nvPr/>
        </p:nvCxnSpPr>
        <p:spPr>
          <a:xfrm flipH="1">
            <a:off x="7820250" y="4656913"/>
            <a:ext cx="1746950" cy="733450"/>
          </a:xfrm>
          <a:prstGeom prst="straightConnector1">
            <a:avLst/>
          </a:prstGeom>
          <a:noFill/>
          <a:ln w="38100" cap="flat" cmpd="sng">
            <a:solidFill>
              <a:schemeClr val="accent1"/>
            </a:solidFill>
            <a:prstDash val="solid"/>
            <a:round/>
            <a:headEnd type="none" w="sm" len="sm"/>
            <a:tailEnd type="triangle" w="med" len="med"/>
          </a:ln>
        </p:spPr>
      </p:cxnSp>
      <p:sp>
        <p:nvSpPr>
          <p:cNvPr id="641" name="Google Shape;641;p39"/>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EE89C6A7-1D38-4188-8296-E3EE0F50AECE}"/>
              </a:ext>
            </a:extLst>
          </p:cNvPr>
          <p:cNvSpPr>
            <a:spLocks noGrp="1"/>
          </p:cNvSpPr>
          <p:nvPr>
            <p:ph type="dt" idx="10"/>
          </p:nvPr>
        </p:nvSpPr>
        <p:spPr/>
        <p:txBody>
          <a:bodyPr/>
          <a:lstStyle/>
          <a:p>
            <a:fld id="{9B35209D-4C02-4AA4-911D-0EA3BAC50D5C}" type="datetime1">
              <a:rPr lang="en-GB" smtClean="0"/>
              <a:t>24/05/2022</a:t>
            </a:fld>
            <a:endParaRPr lang="en-GB"/>
          </a:p>
        </p:txBody>
      </p:sp>
      <p:sp>
        <p:nvSpPr>
          <p:cNvPr id="3" name="Slide Number Placeholder 2">
            <a:extLst>
              <a:ext uri="{FF2B5EF4-FFF2-40B4-BE49-F238E27FC236}">
                <a16:creationId xmlns:a16="http://schemas.microsoft.com/office/drawing/2014/main" id="{DE198BE0-255F-48B6-B92C-9D14395A6E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20</a:t>
            </a:fld>
            <a:endParaRPr lang="nl-NL"/>
          </a:p>
        </p:txBody>
      </p:sp>
      <p:sp>
        <p:nvSpPr>
          <p:cNvPr id="17" name="Rectangle 16">
            <a:extLst>
              <a:ext uri="{FF2B5EF4-FFF2-40B4-BE49-F238E27FC236}">
                <a16:creationId xmlns:a16="http://schemas.microsoft.com/office/drawing/2014/main" id="{BE9A9863-D14F-4E98-A71F-BADF3FF9B69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p40"/>
          <p:cNvSpPr txBox="1">
            <a:spLocks noGrp="1"/>
          </p:cNvSpPr>
          <p:nvPr>
            <p:ph type="title"/>
          </p:nvPr>
        </p:nvSpPr>
        <p:spPr>
          <a:xfrm>
            <a:off x="396551" y="1586485"/>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Common, “business-park level” services</a:t>
            </a:r>
            <a:endParaRPr lang="en-GB" noProof="0">
              <a:latin typeface="Arial"/>
              <a:ea typeface="Arial"/>
              <a:cs typeface="Arial"/>
              <a:sym typeface="Arial"/>
            </a:endParaRPr>
          </a:p>
        </p:txBody>
      </p:sp>
      <p:sp>
        <p:nvSpPr>
          <p:cNvPr id="649" name="Google Shape;649;p40"/>
          <p:cNvSpPr txBox="1"/>
          <p:nvPr/>
        </p:nvSpPr>
        <p:spPr>
          <a:xfrm>
            <a:off x="670525" y="2545350"/>
            <a:ext cx="44382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Business-park energy audit</a:t>
            </a:r>
            <a:endParaRPr sz="2400" b="1" i="0" u="none" strike="noStrike" cap="none">
              <a:solidFill>
                <a:srgbClr val="000000"/>
              </a:solidFill>
              <a:latin typeface="Arial"/>
              <a:ea typeface="Arial"/>
              <a:cs typeface="Arial"/>
              <a:sym typeface="Arial"/>
            </a:endParaRPr>
          </a:p>
        </p:txBody>
      </p:sp>
      <p:sp>
        <p:nvSpPr>
          <p:cNvPr id="650" name="Google Shape;650;p40"/>
          <p:cNvSpPr txBox="1"/>
          <p:nvPr/>
        </p:nvSpPr>
        <p:spPr>
          <a:xfrm>
            <a:off x="3785550" y="3804500"/>
            <a:ext cx="47556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Identification of common need for services</a:t>
            </a:r>
            <a:endParaRPr sz="2400" b="1" i="0" u="none" strike="noStrike" cap="none">
              <a:solidFill>
                <a:srgbClr val="000000"/>
              </a:solidFill>
              <a:latin typeface="Arial"/>
              <a:ea typeface="Arial"/>
              <a:cs typeface="Arial"/>
              <a:sym typeface="Arial"/>
            </a:endParaRPr>
          </a:p>
        </p:txBody>
      </p:sp>
      <p:sp>
        <p:nvSpPr>
          <p:cNvPr id="651" name="Google Shape;651;p40"/>
          <p:cNvSpPr txBox="1"/>
          <p:nvPr/>
        </p:nvSpPr>
        <p:spPr>
          <a:xfrm>
            <a:off x="4506300" y="5432950"/>
            <a:ext cx="33141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Common service agreements</a:t>
            </a:r>
            <a:endParaRPr sz="2400" b="1" i="0" u="none" strike="noStrike" cap="none">
              <a:solidFill>
                <a:srgbClr val="000000"/>
              </a:solidFill>
              <a:latin typeface="Arial"/>
              <a:ea typeface="Arial"/>
              <a:cs typeface="Arial"/>
              <a:sym typeface="Arial"/>
            </a:endParaRPr>
          </a:p>
        </p:txBody>
      </p:sp>
      <p:cxnSp>
        <p:nvCxnSpPr>
          <p:cNvPr id="652" name="Google Shape;652;p40"/>
          <p:cNvCxnSpPr>
            <a:stCxn id="649" idx="2"/>
            <a:endCxn id="650" idx="0"/>
          </p:cNvCxnSpPr>
          <p:nvPr/>
        </p:nvCxnSpPr>
        <p:spPr>
          <a:xfrm>
            <a:off x="2889625" y="3099450"/>
            <a:ext cx="3273600" cy="705000"/>
          </a:xfrm>
          <a:prstGeom prst="straightConnector1">
            <a:avLst/>
          </a:prstGeom>
          <a:noFill/>
          <a:ln w="38100" cap="flat" cmpd="sng">
            <a:solidFill>
              <a:schemeClr val="accent1"/>
            </a:solidFill>
            <a:prstDash val="solid"/>
            <a:round/>
            <a:headEnd type="none" w="sm" len="sm"/>
            <a:tailEnd type="triangle" w="med" len="med"/>
          </a:ln>
        </p:spPr>
      </p:cxnSp>
      <p:cxnSp>
        <p:nvCxnSpPr>
          <p:cNvPr id="653" name="Google Shape;653;p40"/>
          <p:cNvCxnSpPr>
            <a:stCxn id="654" idx="2"/>
            <a:endCxn id="650" idx="0"/>
          </p:cNvCxnSpPr>
          <p:nvPr/>
        </p:nvCxnSpPr>
        <p:spPr>
          <a:xfrm flipH="1">
            <a:off x="6163350" y="3099450"/>
            <a:ext cx="3069600" cy="705000"/>
          </a:xfrm>
          <a:prstGeom prst="straightConnector1">
            <a:avLst/>
          </a:prstGeom>
          <a:noFill/>
          <a:ln w="38100" cap="flat" cmpd="sng">
            <a:solidFill>
              <a:schemeClr val="accent1"/>
            </a:solidFill>
            <a:prstDash val="solid"/>
            <a:round/>
            <a:headEnd type="none" w="sm" len="sm"/>
            <a:tailEnd type="triangle" w="med" len="med"/>
          </a:ln>
        </p:spPr>
      </p:cxnSp>
      <p:sp>
        <p:nvSpPr>
          <p:cNvPr id="654" name="Google Shape;654;p40"/>
          <p:cNvSpPr txBox="1"/>
          <p:nvPr/>
        </p:nvSpPr>
        <p:spPr>
          <a:xfrm>
            <a:off x="6915600" y="2545350"/>
            <a:ext cx="46347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Individual energy scans/audits</a:t>
            </a:r>
            <a:endParaRPr sz="2400" b="1" i="0" u="none" strike="noStrike" cap="none">
              <a:solidFill>
                <a:srgbClr val="000000"/>
              </a:solidFill>
              <a:latin typeface="Arial"/>
              <a:ea typeface="Arial"/>
              <a:cs typeface="Arial"/>
              <a:sym typeface="Arial"/>
            </a:endParaRPr>
          </a:p>
        </p:txBody>
      </p:sp>
      <p:cxnSp>
        <p:nvCxnSpPr>
          <p:cNvPr id="655" name="Google Shape;655;p40"/>
          <p:cNvCxnSpPr>
            <a:stCxn id="650" idx="2"/>
            <a:endCxn id="651" idx="0"/>
          </p:cNvCxnSpPr>
          <p:nvPr/>
        </p:nvCxnSpPr>
        <p:spPr>
          <a:xfrm>
            <a:off x="6163350" y="4727900"/>
            <a:ext cx="0" cy="705000"/>
          </a:xfrm>
          <a:prstGeom prst="straightConnector1">
            <a:avLst/>
          </a:prstGeom>
          <a:noFill/>
          <a:ln w="38100" cap="flat" cmpd="sng">
            <a:solidFill>
              <a:schemeClr val="accent1"/>
            </a:solidFill>
            <a:prstDash val="solid"/>
            <a:round/>
            <a:headEnd type="none" w="sm" len="sm"/>
            <a:tailEnd type="triangle" w="med" len="med"/>
          </a:ln>
        </p:spPr>
      </p:cxnSp>
      <p:sp>
        <p:nvSpPr>
          <p:cNvPr id="656" name="Google Shape;656;p40"/>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D7B40836-B002-42D7-9E44-8D9A84CD4E99}"/>
              </a:ext>
            </a:extLst>
          </p:cNvPr>
          <p:cNvSpPr>
            <a:spLocks noGrp="1"/>
          </p:cNvSpPr>
          <p:nvPr>
            <p:ph type="dt" idx="10"/>
          </p:nvPr>
        </p:nvSpPr>
        <p:spPr/>
        <p:txBody>
          <a:bodyPr/>
          <a:lstStyle/>
          <a:p>
            <a:fld id="{A12AF30D-1A1C-4C32-AED8-F419E18F5099}" type="datetime1">
              <a:rPr lang="en-GB" smtClean="0"/>
              <a:t>24/05/2022</a:t>
            </a:fld>
            <a:endParaRPr lang="en-GB"/>
          </a:p>
        </p:txBody>
      </p:sp>
      <p:sp>
        <p:nvSpPr>
          <p:cNvPr id="3" name="Slide Number Placeholder 2">
            <a:extLst>
              <a:ext uri="{FF2B5EF4-FFF2-40B4-BE49-F238E27FC236}">
                <a16:creationId xmlns:a16="http://schemas.microsoft.com/office/drawing/2014/main" id="{52F1FF91-7877-4F1C-A2EF-D72316F7364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21</a:t>
            </a:fld>
            <a:endParaRPr lang="nl-NL"/>
          </a:p>
        </p:txBody>
      </p:sp>
      <p:sp>
        <p:nvSpPr>
          <p:cNvPr id="15" name="Rectangle 14">
            <a:extLst>
              <a:ext uri="{FF2B5EF4-FFF2-40B4-BE49-F238E27FC236}">
                <a16:creationId xmlns:a16="http://schemas.microsoft.com/office/drawing/2014/main" id="{B38941B6-46C3-4877-88AE-9F479C44F7A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14" name="Rectangle 13">
            <a:extLst>
              <a:ext uri="{FF2B5EF4-FFF2-40B4-BE49-F238E27FC236}">
                <a16:creationId xmlns:a16="http://schemas.microsoft.com/office/drawing/2014/main" id="{9929F605-25D3-4AE1-86B3-FF627E7CABC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pic>
        <p:nvPicPr>
          <p:cNvPr id="661" name="Google Shape;661;p41"/>
          <p:cNvPicPr preferRelativeResize="0"/>
          <p:nvPr/>
        </p:nvPicPr>
        <p:blipFill rotWithShape="1">
          <a:blip r:embed="rId3">
            <a:alphaModFix/>
          </a:blip>
          <a:srcRect/>
          <a:stretch/>
        </p:blipFill>
        <p:spPr>
          <a:xfrm>
            <a:off x="3897300" y="1825725"/>
            <a:ext cx="7942476" cy="4690701"/>
          </a:xfrm>
          <a:prstGeom prst="rect">
            <a:avLst/>
          </a:prstGeom>
          <a:noFill/>
          <a:ln>
            <a:noFill/>
          </a:ln>
        </p:spPr>
      </p:pic>
      <p:sp>
        <p:nvSpPr>
          <p:cNvPr id="662" name="Google Shape;662;p41"/>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Shared electric mobility - </a:t>
            </a:r>
            <a:r>
              <a:rPr lang="en-GB" noProof="0" err="1"/>
              <a:t>Macrolotto</a:t>
            </a:r>
            <a:r>
              <a:rPr lang="en-GB" noProof="0"/>
              <a:t> (Prato, IT)</a:t>
            </a:r>
          </a:p>
        </p:txBody>
      </p:sp>
      <p:sp>
        <p:nvSpPr>
          <p:cNvPr id="665" name="Google Shape;665;p41"/>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cxnSp>
        <p:nvCxnSpPr>
          <p:cNvPr id="666" name="Google Shape;666;p41"/>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sm" len="sm"/>
            <a:tailEnd type="none" w="sm" len="sm"/>
          </a:ln>
        </p:spPr>
      </p:cxnSp>
      <p:cxnSp>
        <p:nvCxnSpPr>
          <p:cNvPr id="667" name="Google Shape;667;p41"/>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sm" len="sm"/>
            <a:tailEnd type="none" w="sm" len="sm"/>
          </a:ln>
        </p:spPr>
      </p:cxnSp>
      <p:cxnSp>
        <p:nvCxnSpPr>
          <p:cNvPr id="668" name="Google Shape;668;p41"/>
          <p:cNvCxnSpPr/>
          <p:nvPr/>
        </p:nvCxnSpPr>
        <p:spPr>
          <a:xfrm rot="10800000">
            <a:off x="3307875" y="3888950"/>
            <a:ext cx="2444400" cy="1378800"/>
          </a:xfrm>
          <a:prstGeom prst="straightConnector1">
            <a:avLst/>
          </a:prstGeom>
          <a:noFill/>
          <a:ln w="9525" cap="flat" cmpd="sng">
            <a:solidFill>
              <a:schemeClr val="dk2"/>
            </a:solidFill>
            <a:prstDash val="solid"/>
            <a:round/>
            <a:headEnd type="none" w="sm" len="sm"/>
            <a:tailEnd type="none" w="sm" len="sm"/>
          </a:ln>
        </p:spPr>
      </p:cxnSp>
      <p:sp>
        <p:nvSpPr>
          <p:cNvPr id="669" name="Google Shape;669;p41"/>
          <p:cNvSpPr txBox="1"/>
          <p:nvPr/>
        </p:nvSpPr>
        <p:spPr>
          <a:xfrm>
            <a:off x="124275" y="4749575"/>
            <a:ext cx="3578100" cy="1231500"/>
          </a:xfrm>
          <a:prstGeom prst="rect">
            <a:avLst/>
          </a:prstGeom>
          <a:noFill/>
          <a:ln>
            <a:noFill/>
          </a:ln>
        </p:spPr>
        <p:txBody>
          <a:bodyPr spcFirstLastPara="1" wrap="square" lIns="91425" tIns="91425" rIns="91425" bIns="91425" anchor="t" anchorCtr="0">
            <a:spAutoFit/>
          </a:bodyPr>
          <a:lstStyle/>
          <a:p>
            <a:pPr marL="457200" marR="0" lvl="0" indent="-336550" algn="l" rtl="0">
              <a:lnSpc>
                <a:spcPct val="100000"/>
              </a:lnSpc>
              <a:spcBef>
                <a:spcPts val="0"/>
              </a:spcBef>
              <a:spcAft>
                <a:spcPts val="0"/>
              </a:spcAft>
              <a:buClr>
                <a:schemeClr val="dk1"/>
              </a:buClr>
              <a:buSzPts val="1700"/>
              <a:buFont typeface="Arial"/>
              <a:buChar char="●"/>
            </a:pPr>
            <a:r>
              <a:rPr lang="nl-NL" sz="1700" b="0" i="0" u="none" strike="noStrike" cap="none">
                <a:solidFill>
                  <a:schemeClr val="dk1"/>
                </a:solidFill>
                <a:latin typeface="Arial"/>
                <a:ea typeface="Arial"/>
                <a:cs typeface="Arial"/>
                <a:sym typeface="Arial"/>
              </a:rPr>
              <a:t>Industrial area of more than 350 SMEs, mostly textile</a:t>
            </a:r>
            <a:endParaRPr sz="1700" b="0" i="0" u="none" strike="noStrike" cap="none">
              <a:solidFill>
                <a:schemeClr val="dk1"/>
              </a:solidFill>
              <a:latin typeface="Arial"/>
              <a:ea typeface="Arial"/>
              <a:cs typeface="Arial"/>
              <a:sym typeface="Arial"/>
            </a:endParaRPr>
          </a:p>
          <a:p>
            <a:pPr marL="457200" marR="0" lvl="0" indent="-336550" algn="l" rtl="0">
              <a:lnSpc>
                <a:spcPct val="100000"/>
              </a:lnSpc>
              <a:spcBef>
                <a:spcPts val="0"/>
              </a:spcBef>
              <a:spcAft>
                <a:spcPts val="0"/>
              </a:spcAft>
              <a:buClr>
                <a:schemeClr val="dk1"/>
              </a:buClr>
              <a:buSzPts val="1700"/>
              <a:buFont typeface="Arial"/>
              <a:buChar char="●"/>
            </a:pPr>
            <a:r>
              <a:rPr lang="nl-NL" sz="1700" b="0" i="0" u="none" strike="noStrike" cap="none">
                <a:solidFill>
                  <a:schemeClr val="dk1"/>
                </a:solidFill>
                <a:latin typeface="Arial"/>
                <a:ea typeface="Arial"/>
                <a:cs typeface="Arial"/>
                <a:sym typeface="Arial"/>
              </a:rPr>
              <a:t>Fleet of </a:t>
            </a:r>
            <a:r>
              <a:rPr lang="nl-NL" sz="1700" b="1" i="0" u="none" strike="noStrike" cap="none">
                <a:solidFill>
                  <a:schemeClr val="dk1"/>
                </a:solidFill>
                <a:latin typeface="Arial"/>
                <a:ea typeface="Arial"/>
                <a:cs typeface="Arial"/>
                <a:sym typeface="Arial"/>
              </a:rPr>
              <a:t>EVs for car-pooling </a:t>
            </a:r>
            <a:r>
              <a:rPr lang="nl-NL" sz="1700" b="0" i="0" u="none" strike="noStrike" cap="none">
                <a:solidFill>
                  <a:schemeClr val="dk1"/>
                </a:solidFill>
                <a:latin typeface="Arial"/>
                <a:ea typeface="Arial"/>
                <a:cs typeface="Arial"/>
                <a:sym typeface="Arial"/>
              </a:rPr>
              <a:t>shared in the industrial park</a:t>
            </a:r>
            <a:endParaRPr sz="1700" b="0" i="0" u="none" strike="noStrike" cap="none">
              <a:solidFill>
                <a:schemeClr val="dk1"/>
              </a:solidFill>
              <a:latin typeface="Arial"/>
              <a:ea typeface="Arial"/>
              <a:cs typeface="Arial"/>
              <a:sym typeface="Arial"/>
            </a:endParaRPr>
          </a:p>
        </p:txBody>
      </p:sp>
      <p:pic>
        <p:nvPicPr>
          <p:cNvPr id="670" name="Google Shape;670;p41"/>
          <p:cNvPicPr preferRelativeResize="0"/>
          <p:nvPr/>
        </p:nvPicPr>
        <p:blipFill rotWithShape="1">
          <a:blip r:embed="rId4">
            <a:alphaModFix/>
          </a:blip>
          <a:srcRect/>
          <a:stretch/>
        </p:blipFill>
        <p:spPr>
          <a:xfrm>
            <a:off x="463000" y="1888679"/>
            <a:ext cx="4392142" cy="2693563"/>
          </a:xfrm>
          <a:prstGeom prst="rect">
            <a:avLst/>
          </a:prstGeom>
          <a:noFill/>
          <a:ln>
            <a:noFill/>
          </a:ln>
        </p:spPr>
      </p:pic>
      <p:sp>
        <p:nvSpPr>
          <p:cNvPr id="2" name="Date Placeholder 1">
            <a:extLst>
              <a:ext uri="{FF2B5EF4-FFF2-40B4-BE49-F238E27FC236}">
                <a16:creationId xmlns:a16="http://schemas.microsoft.com/office/drawing/2014/main" id="{1132CFC3-D9D8-44A4-ACC7-1536DE515642}"/>
              </a:ext>
            </a:extLst>
          </p:cNvPr>
          <p:cNvSpPr>
            <a:spLocks noGrp="1"/>
          </p:cNvSpPr>
          <p:nvPr>
            <p:ph type="dt" idx="10"/>
          </p:nvPr>
        </p:nvSpPr>
        <p:spPr/>
        <p:txBody>
          <a:bodyPr/>
          <a:lstStyle/>
          <a:p>
            <a:fld id="{75E5ED4E-19FC-40D6-9904-1976787AED4C}" type="datetime1">
              <a:rPr lang="en-GB" smtClean="0"/>
              <a:t>24/05/2022</a:t>
            </a:fld>
            <a:endParaRPr lang="en-GB"/>
          </a:p>
        </p:txBody>
      </p:sp>
      <p:sp>
        <p:nvSpPr>
          <p:cNvPr id="3" name="Slide Number Placeholder 2">
            <a:extLst>
              <a:ext uri="{FF2B5EF4-FFF2-40B4-BE49-F238E27FC236}">
                <a16:creationId xmlns:a16="http://schemas.microsoft.com/office/drawing/2014/main" id="{756611D8-4C10-4A96-83C7-8A7744061A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22</a:t>
            </a:fld>
            <a:endParaRPr lang="nl-NL"/>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42"/>
          <p:cNvSpPr txBox="1">
            <a:spLocks noGrp="1"/>
          </p:cNvSpPr>
          <p:nvPr>
            <p:ph type="title"/>
          </p:nvPr>
        </p:nvSpPr>
        <p:spPr>
          <a:xfrm>
            <a:off x="396551" y="1586485"/>
            <a:ext cx="10515600" cy="572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en-GB" noProof="0"/>
              <a:t>Synergic projects</a:t>
            </a:r>
            <a:endParaRPr lang="en-GB" noProof="0">
              <a:latin typeface="Arial"/>
              <a:ea typeface="Arial"/>
              <a:cs typeface="Arial"/>
              <a:sym typeface="Arial"/>
            </a:endParaRPr>
          </a:p>
        </p:txBody>
      </p:sp>
      <p:sp>
        <p:nvSpPr>
          <p:cNvPr id="678" name="Google Shape;678;p42"/>
          <p:cNvSpPr txBox="1"/>
          <p:nvPr/>
        </p:nvSpPr>
        <p:spPr>
          <a:xfrm>
            <a:off x="670525" y="2545350"/>
            <a:ext cx="44382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Business-park energy audit</a:t>
            </a:r>
            <a:endParaRPr sz="2400" b="1" i="0" u="none" strike="noStrike" cap="none">
              <a:solidFill>
                <a:srgbClr val="000000"/>
              </a:solidFill>
              <a:latin typeface="Arial"/>
              <a:ea typeface="Arial"/>
              <a:cs typeface="Arial"/>
              <a:sym typeface="Arial"/>
            </a:endParaRPr>
          </a:p>
        </p:txBody>
      </p:sp>
      <p:sp>
        <p:nvSpPr>
          <p:cNvPr id="679" name="Google Shape;679;p42"/>
          <p:cNvSpPr txBox="1"/>
          <p:nvPr/>
        </p:nvSpPr>
        <p:spPr>
          <a:xfrm>
            <a:off x="3785550" y="3804500"/>
            <a:ext cx="47556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Identification of potential synergies</a:t>
            </a:r>
            <a:endParaRPr sz="2400" b="1" i="0" u="none" strike="noStrike" cap="none">
              <a:solidFill>
                <a:srgbClr val="000000"/>
              </a:solidFill>
              <a:latin typeface="Arial"/>
              <a:ea typeface="Arial"/>
              <a:cs typeface="Arial"/>
              <a:sym typeface="Arial"/>
            </a:endParaRPr>
          </a:p>
        </p:txBody>
      </p:sp>
      <p:sp>
        <p:nvSpPr>
          <p:cNvPr id="680" name="Google Shape;680;p42"/>
          <p:cNvSpPr txBox="1"/>
          <p:nvPr/>
        </p:nvSpPr>
        <p:spPr>
          <a:xfrm>
            <a:off x="4506300" y="5432950"/>
            <a:ext cx="33141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Synergic projects</a:t>
            </a:r>
            <a:endParaRPr sz="2400" b="1" i="0" u="none" strike="noStrike" cap="none">
              <a:solidFill>
                <a:srgbClr val="000000"/>
              </a:solidFill>
              <a:latin typeface="Arial"/>
              <a:ea typeface="Arial"/>
              <a:cs typeface="Arial"/>
              <a:sym typeface="Arial"/>
            </a:endParaRPr>
          </a:p>
        </p:txBody>
      </p:sp>
      <p:cxnSp>
        <p:nvCxnSpPr>
          <p:cNvPr id="681" name="Google Shape;681;p42"/>
          <p:cNvCxnSpPr>
            <a:stCxn id="678" idx="2"/>
            <a:endCxn id="679" idx="0"/>
          </p:cNvCxnSpPr>
          <p:nvPr/>
        </p:nvCxnSpPr>
        <p:spPr>
          <a:xfrm>
            <a:off x="2889625" y="3099450"/>
            <a:ext cx="3273600" cy="705000"/>
          </a:xfrm>
          <a:prstGeom prst="straightConnector1">
            <a:avLst/>
          </a:prstGeom>
          <a:noFill/>
          <a:ln w="38100" cap="flat" cmpd="sng">
            <a:solidFill>
              <a:schemeClr val="accent1"/>
            </a:solidFill>
            <a:prstDash val="solid"/>
            <a:round/>
            <a:headEnd type="none" w="sm" len="sm"/>
            <a:tailEnd type="triangle" w="med" len="med"/>
          </a:ln>
        </p:spPr>
      </p:cxnSp>
      <p:cxnSp>
        <p:nvCxnSpPr>
          <p:cNvPr id="682" name="Google Shape;682;p42"/>
          <p:cNvCxnSpPr>
            <a:stCxn id="683" idx="2"/>
            <a:endCxn id="679" idx="0"/>
          </p:cNvCxnSpPr>
          <p:nvPr/>
        </p:nvCxnSpPr>
        <p:spPr>
          <a:xfrm flipH="1">
            <a:off x="6163400" y="3099450"/>
            <a:ext cx="3277800" cy="705000"/>
          </a:xfrm>
          <a:prstGeom prst="straightConnector1">
            <a:avLst/>
          </a:prstGeom>
          <a:noFill/>
          <a:ln w="38100" cap="flat" cmpd="sng">
            <a:solidFill>
              <a:schemeClr val="accent1"/>
            </a:solidFill>
            <a:prstDash val="solid"/>
            <a:round/>
            <a:headEnd type="none" w="sm" len="sm"/>
            <a:tailEnd type="triangle" w="med" len="med"/>
          </a:ln>
        </p:spPr>
      </p:cxnSp>
      <p:sp>
        <p:nvSpPr>
          <p:cNvPr id="683" name="Google Shape;683;p42"/>
          <p:cNvSpPr txBox="1"/>
          <p:nvPr/>
        </p:nvSpPr>
        <p:spPr>
          <a:xfrm>
            <a:off x="7026650" y="2545350"/>
            <a:ext cx="48291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Individual energy scans/audits</a:t>
            </a:r>
            <a:endParaRPr sz="2400" b="1" i="0" u="none" strike="noStrike" cap="none">
              <a:solidFill>
                <a:srgbClr val="000000"/>
              </a:solidFill>
              <a:latin typeface="Arial"/>
              <a:ea typeface="Arial"/>
              <a:cs typeface="Arial"/>
              <a:sym typeface="Arial"/>
            </a:endParaRPr>
          </a:p>
        </p:txBody>
      </p:sp>
      <p:cxnSp>
        <p:nvCxnSpPr>
          <p:cNvPr id="684" name="Google Shape;684;p42"/>
          <p:cNvCxnSpPr>
            <a:stCxn id="679" idx="2"/>
            <a:endCxn id="680" idx="0"/>
          </p:cNvCxnSpPr>
          <p:nvPr/>
        </p:nvCxnSpPr>
        <p:spPr>
          <a:xfrm>
            <a:off x="6163350" y="4727900"/>
            <a:ext cx="0" cy="705000"/>
          </a:xfrm>
          <a:prstGeom prst="straightConnector1">
            <a:avLst/>
          </a:prstGeom>
          <a:noFill/>
          <a:ln w="38100" cap="flat" cmpd="sng">
            <a:solidFill>
              <a:schemeClr val="accent1"/>
            </a:solidFill>
            <a:prstDash val="solid"/>
            <a:round/>
            <a:headEnd type="none" w="sm" len="sm"/>
            <a:tailEnd type="triangle" w="med" len="med"/>
          </a:ln>
        </p:spPr>
      </p:cxnSp>
      <p:sp>
        <p:nvSpPr>
          <p:cNvPr id="685" name="Google Shape;685;p42"/>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7187EA90-3BCA-4D92-9F97-AB15FF703FA9}"/>
              </a:ext>
            </a:extLst>
          </p:cNvPr>
          <p:cNvSpPr>
            <a:spLocks noGrp="1"/>
          </p:cNvSpPr>
          <p:nvPr>
            <p:ph type="dt" idx="10"/>
          </p:nvPr>
        </p:nvSpPr>
        <p:spPr/>
        <p:txBody>
          <a:bodyPr/>
          <a:lstStyle/>
          <a:p>
            <a:fld id="{4A953DC4-BA0A-469C-8C96-21C43F83B990}" type="datetime1">
              <a:rPr lang="en-GB" smtClean="0"/>
              <a:t>24/05/2022</a:t>
            </a:fld>
            <a:endParaRPr lang="en-GB"/>
          </a:p>
        </p:txBody>
      </p:sp>
      <p:sp>
        <p:nvSpPr>
          <p:cNvPr id="3" name="Slide Number Placeholder 2">
            <a:extLst>
              <a:ext uri="{FF2B5EF4-FFF2-40B4-BE49-F238E27FC236}">
                <a16:creationId xmlns:a16="http://schemas.microsoft.com/office/drawing/2014/main" id="{2435BA16-16DD-4DED-8C74-BD4FA2543AD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23</a:t>
            </a:fld>
            <a:endParaRPr lang="nl-NL"/>
          </a:p>
        </p:txBody>
      </p:sp>
      <p:sp>
        <p:nvSpPr>
          <p:cNvPr id="15" name="Rectangle 14">
            <a:extLst>
              <a:ext uri="{FF2B5EF4-FFF2-40B4-BE49-F238E27FC236}">
                <a16:creationId xmlns:a16="http://schemas.microsoft.com/office/drawing/2014/main" id="{747740CB-220C-4080-A598-7222A8DA761F}"/>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43"/>
          <p:cNvSpPr txBox="1">
            <a:spLocks noGrp="1"/>
          </p:cNvSpPr>
          <p:nvPr>
            <p:ph type="title"/>
          </p:nvPr>
        </p:nvSpPr>
        <p:spPr>
          <a:xfrm>
            <a:off x="838200" y="954951"/>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Local district heating - Cento di Budrio (IT)</a:t>
            </a:r>
          </a:p>
        </p:txBody>
      </p:sp>
      <p:sp>
        <p:nvSpPr>
          <p:cNvPr id="692" name="Google Shape;692;p43"/>
          <p:cNvSpPr txBox="1"/>
          <p:nvPr/>
        </p:nvSpPr>
        <p:spPr>
          <a:xfrm>
            <a:off x="8087975" y="2733275"/>
            <a:ext cx="3578100" cy="2016300"/>
          </a:xfrm>
          <a:prstGeom prst="rect">
            <a:avLst/>
          </a:prstGeom>
          <a:noFill/>
          <a:ln>
            <a:noFill/>
          </a:ln>
        </p:spPr>
        <p:txBody>
          <a:bodyPr spcFirstLastPara="1" wrap="square" lIns="91425" tIns="91425" rIns="91425" bIns="91425" anchor="t" anchorCtr="0">
            <a:spAutoFit/>
          </a:bodyPr>
          <a:lstStyle/>
          <a:p>
            <a:pPr marL="457200" marR="0" lvl="0" indent="-336550" algn="l" rtl="0">
              <a:lnSpc>
                <a:spcPct val="100000"/>
              </a:lnSpc>
              <a:spcBef>
                <a:spcPts val="0"/>
              </a:spcBef>
              <a:spcAft>
                <a:spcPts val="0"/>
              </a:spcAft>
              <a:buClr>
                <a:schemeClr val="dk1"/>
              </a:buClr>
              <a:buSzPts val="1700"/>
              <a:buFont typeface="Arial"/>
              <a:buChar char="●"/>
            </a:pPr>
            <a:r>
              <a:rPr lang="nl-NL" sz="1700" b="0" i="0" u="none" strike="noStrike" cap="none">
                <a:solidFill>
                  <a:schemeClr val="dk1"/>
                </a:solidFill>
                <a:latin typeface="Arial"/>
                <a:ea typeface="Arial"/>
                <a:cs typeface="Arial"/>
                <a:sym typeface="Arial"/>
              </a:rPr>
              <a:t>Industrial area of more than 100 SMEs</a:t>
            </a:r>
            <a:endParaRPr sz="1700" b="0" i="0" u="none" strike="noStrike" cap="none">
              <a:solidFill>
                <a:schemeClr val="dk1"/>
              </a:solidFill>
              <a:latin typeface="Arial"/>
              <a:ea typeface="Arial"/>
              <a:cs typeface="Arial"/>
              <a:sym typeface="Arial"/>
            </a:endParaRPr>
          </a:p>
          <a:p>
            <a:pPr marL="457200" marR="0" lvl="0" indent="-336550" algn="l" rtl="0">
              <a:lnSpc>
                <a:spcPct val="100000"/>
              </a:lnSpc>
              <a:spcBef>
                <a:spcPts val="0"/>
              </a:spcBef>
              <a:spcAft>
                <a:spcPts val="0"/>
              </a:spcAft>
              <a:buClr>
                <a:schemeClr val="dk1"/>
              </a:buClr>
              <a:buSzPts val="1700"/>
              <a:buFont typeface="Arial"/>
              <a:buChar char="●"/>
            </a:pPr>
            <a:r>
              <a:rPr lang="nl-NL" sz="1700" b="0" i="0" u="none" strike="noStrike" cap="none">
                <a:solidFill>
                  <a:schemeClr val="dk1"/>
                </a:solidFill>
                <a:latin typeface="Arial"/>
                <a:ea typeface="Arial"/>
                <a:cs typeface="Arial"/>
                <a:sym typeface="Arial"/>
              </a:rPr>
              <a:t>Waste heat from local food production plant is transferred to a </a:t>
            </a:r>
            <a:r>
              <a:rPr lang="nl-NL" sz="1700" b="1" i="0" u="none" strike="noStrike" cap="none">
                <a:solidFill>
                  <a:schemeClr val="dk1"/>
                </a:solidFill>
                <a:latin typeface="Arial"/>
                <a:ea typeface="Arial"/>
                <a:cs typeface="Arial"/>
                <a:sym typeface="Arial"/>
              </a:rPr>
              <a:t>local district heating network</a:t>
            </a:r>
            <a:r>
              <a:rPr lang="nl-NL" sz="1700" b="0" i="0" u="none" strike="noStrike" cap="none">
                <a:solidFill>
                  <a:schemeClr val="dk1"/>
                </a:solidFill>
                <a:latin typeface="Arial"/>
                <a:ea typeface="Arial"/>
                <a:cs typeface="Arial"/>
                <a:sym typeface="Arial"/>
              </a:rPr>
              <a:t> and shared with the other SMEs</a:t>
            </a:r>
            <a:endParaRPr sz="1700" b="0" i="0" u="none" strike="noStrike" cap="none">
              <a:solidFill>
                <a:schemeClr val="dk1"/>
              </a:solidFill>
              <a:latin typeface="Arial"/>
              <a:ea typeface="Arial"/>
              <a:cs typeface="Arial"/>
              <a:sym typeface="Arial"/>
            </a:endParaRPr>
          </a:p>
        </p:txBody>
      </p:sp>
      <p:pic>
        <p:nvPicPr>
          <p:cNvPr id="693" name="Google Shape;693;p43"/>
          <p:cNvPicPr preferRelativeResize="0"/>
          <p:nvPr/>
        </p:nvPicPr>
        <p:blipFill rotWithShape="1">
          <a:blip r:embed="rId3">
            <a:alphaModFix/>
          </a:blip>
          <a:srcRect/>
          <a:stretch/>
        </p:blipFill>
        <p:spPr>
          <a:xfrm>
            <a:off x="127550" y="2578517"/>
            <a:ext cx="7845299" cy="3786548"/>
          </a:xfrm>
          <a:prstGeom prst="rect">
            <a:avLst/>
          </a:prstGeom>
          <a:noFill/>
          <a:ln>
            <a:noFill/>
          </a:ln>
        </p:spPr>
      </p:pic>
      <p:pic>
        <p:nvPicPr>
          <p:cNvPr id="694" name="Google Shape;694;p43"/>
          <p:cNvPicPr preferRelativeResize="0"/>
          <p:nvPr/>
        </p:nvPicPr>
        <p:blipFill rotWithShape="1">
          <a:blip r:embed="rId4">
            <a:alphaModFix/>
          </a:blip>
          <a:srcRect/>
          <a:stretch/>
        </p:blipFill>
        <p:spPr>
          <a:xfrm>
            <a:off x="207374" y="1825725"/>
            <a:ext cx="3889502" cy="2981951"/>
          </a:xfrm>
          <a:prstGeom prst="rect">
            <a:avLst/>
          </a:prstGeom>
          <a:noFill/>
          <a:ln>
            <a:noFill/>
          </a:ln>
        </p:spPr>
      </p:pic>
      <p:sp>
        <p:nvSpPr>
          <p:cNvPr id="695" name="Google Shape;695;p43"/>
          <p:cNvSpPr/>
          <p:nvPr/>
        </p:nvSpPr>
        <p:spPr>
          <a:xfrm>
            <a:off x="5826825" y="4695050"/>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cxnSp>
        <p:nvCxnSpPr>
          <p:cNvPr id="696" name="Google Shape;696;p43"/>
          <p:cNvCxnSpPr/>
          <p:nvPr/>
        </p:nvCxnSpPr>
        <p:spPr>
          <a:xfrm rot="10800000">
            <a:off x="211175" y="4845350"/>
            <a:ext cx="5590800" cy="422400"/>
          </a:xfrm>
          <a:prstGeom prst="straightConnector1">
            <a:avLst/>
          </a:prstGeom>
          <a:noFill/>
          <a:ln w="28575" cap="flat" cmpd="sng">
            <a:solidFill>
              <a:schemeClr val="accent1"/>
            </a:solidFill>
            <a:prstDash val="solid"/>
            <a:round/>
            <a:headEnd type="none" w="sm" len="sm"/>
            <a:tailEnd type="none" w="sm" len="sm"/>
          </a:ln>
        </p:spPr>
      </p:cxnSp>
      <p:cxnSp>
        <p:nvCxnSpPr>
          <p:cNvPr id="697" name="Google Shape;697;p43"/>
          <p:cNvCxnSpPr/>
          <p:nvPr/>
        </p:nvCxnSpPr>
        <p:spPr>
          <a:xfrm rot="10800000">
            <a:off x="4112350" y="1888550"/>
            <a:ext cx="2410200" cy="2807700"/>
          </a:xfrm>
          <a:prstGeom prst="straightConnector1">
            <a:avLst/>
          </a:prstGeom>
          <a:noFill/>
          <a:ln w="28575" cap="flat" cmpd="sng">
            <a:solidFill>
              <a:schemeClr val="accent1"/>
            </a:solidFill>
            <a:prstDash val="solid"/>
            <a:round/>
            <a:headEnd type="none" w="sm" len="sm"/>
            <a:tailEnd type="none" w="sm" len="sm"/>
          </a:ln>
        </p:spPr>
      </p:cxnSp>
      <p:cxnSp>
        <p:nvCxnSpPr>
          <p:cNvPr id="698" name="Google Shape;698;p43"/>
          <p:cNvCxnSpPr/>
          <p:nvPr/>
        </p:nvCxnSpPr>
        <p:spPr>
          <a:xfrm rot="10800000">
            <a:off x="3307875" y="3888950"/>
            <a:ext cx="2444400" cy="1378800"/>
          </a:xfrm>
          <a:prstGeom prst="straightConnector1">
            <a:avLst/>
          </a:prstGeom>
          <a:noFill/>
          <a:ln w="9525" cap="flat" cmpd="sng">
            <a:solidFill>
              <a:schemeClr val="dk2"/>
            </a:solidFill>
            <a:prstDash val="solid"/>
            <a:round/>
            <a:headEnd type="none" w="sm" len="sm"/>
            <a:tailEnd type="none" w="sm" len="sm"/>
          </a:ln>
        </p:spPr>
      </p:cxnSp>
      <p:sp>
        <p:nvSpPr>
          <p:cNvPr id="2" name="Date Placeholder 1">
            <a:extLst>
              <a:ext uri="{FF2B5EF4-FFF2-40B4-BE49-F238E27FC236}">
                <a16:creationId xmlns:a16="http://schemas.microsoft.com/office/drawing/2014/main" id="{6DAFC955-4273-4852-9FF8-6EE3B4CA2F6A}"/>
              </a:ext>
            </a:extLst>
          </p:cNvPr>
          <p:cNvSpPr>
            <a:spLocks noGrp="1"/>
          </p:cNvSpPr>
          <p:nvPr>
            <p:ph type="dt" idx="10"/>
          </p:nvPr>
        </p:nvSpPr>
        <p:spPr/>
        <p:txBody>
          <a:bodyPr/>
          <a:lstStyle/>
          <a:p>
            <a:fld id="{B0D27D84-67E0-4BF6-A8C6-8AE817100E67}" type="datetime1">
              <a:rPr lang="en-GB" smtClean="0"/>
              <a:t>24/05/2022</a:t>
            </a:fld>
            <a:endParaRPr lang="en-GB"/>
          </a:p>
        </p:txBody>
      </p:sp>
      <p:sp>
        <p:nvSpPr>
          <p:cNvPr id="3" name="Slide Number Placeholder 2">
            <a:extLst>
              <a:ext uri="{FF2B5EF4-FFF2-40B4-BE49-F238E27FC236}">
                <a16:creationId xmlns:a16="http://schemas.microsoft.com/office/drawing/2014/main" id="{EB303473-B4FC-46FE-A515-212BF12C20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24</a:t>
            </a:fld>
            <a:endParaRPr lang="nl-NL"/>
          </a:p>
        </p:txBody>
      </p:sp>
      <p:sp>
        <p:nvSpPr>
          <p:cNvPr id="13" name="Rectangle 12">
            <a:extLst>
              <a:ext uri="{FF2B5EF4-FFF2-40B4-BE49-F238E27FC236}">
                <a16:creationId xmlns:a16="http://schemas.microsoft.com/office/drawing/2014/main" id="{ACB6DA26-4FA7-4070-878C-618A3FFC4F1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44"/>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How to choose?</a:t>
            </a:r>
          </a:p>
        </p:txBody>
      </p:sp>
      <p:sp>
        <p:nvSpPr>
          <p:cNvPr id="704" name="Google Shape;704;p44"/>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Step B can lead to many project ideas. </a:t>
            </a:r>
          </a:p>
          <a:p>
            <a:pPr marL="457200" lvl="0" indent="-228600" algn="l" rtl="0">
              <a:lnSpc>
                <a:spcPct val="90000"/>
              </a:lnSpc>
              <a:spcBef>
                <a:spcPts val="1000"/>
              </a:spcBef>
              <a:spcAft>
                <a:spcPts val="0"/>
              </a:spcAft>
              <a:buSzPts val="1800"/>
              <a:buNone/>
            </a:pPr>
            <a:r>
              <a:rPr lang="en-GB" noProof="0"/>
              <a:t>How do you evaluate them? How do you choose among them?</a:t>
            </a:r>
          </a:p>
          <a:p>
            <a:pPr marL="457200" lvl="0" indent="-228600" algn="l" rtl="0">
              <a:lnSpc>
                <a:spcPct val="90000"/>
              </a:lnSpc>
              <a:spcBef>
                <a:spcPts val="1000"/>
              </a:spcBef>
              <a:spcAft>
                <a:spcPts val="0"/>
              </a:spcAft>
              <a:buSzPts val="1800"/>
              <a:buNone/>
            </a:pPr>
            <a:endParaRPr lang="en-GB" noProof="0"/>
          </a:p>
          <a:p>
            <a:pPr marL="457200" lvl="0" indent="-228600" algn="l" rtl="0">
              <a:lnSpc>
                <a:spcPct val="90000"/>
              </a:lnSpc>
              <a:spcBef>
                <a:spcPts val="1000"/>
              </a:spcBef>
              <a:spcAft>
                <a:spcPts val="0"/>
              </a:spcAft>
              <a:buSzPts val="1800"/>
              <a:buNone/>
            </a:pPr>
            <a:endParaRPr lang="en-GB" noProof="0"/>
          </a:p>
        </p:txBody>
      </p:sp>
      <p:sp>
        <p:nvSpPr>
          <p:cNvPr id="705" name="Google Shape;705;p44"/>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0D884B01-885B-4B45-A894-DC842E6E9CA8}"/>
              </a:ext>
            </a:extLst>
          </p:cNvPr>
          <p:cNvSpPr>
            <a:spLocks noGrp="1"/>
          </p:cNvSpPr>
          <p:nvPr>
            <p:ph type="dt" idx="10"/>
          </p:nvPr>
        </p:nvSpPr>
        <p:spPr/>
        <p:txBody>
          <a:bodyPr/>
          <a:lstStyle/>
          <a:p>
            <a:fld id="{DF3A2847-0F3F-4873-9287-5E603580BD1E}" type="datetime1">
              <a:rPr lang="en-GB" smtClean="0"/>
              <a:t>24/05/2022</a:t>
            </a:fld>
            <a:endParaRPr lang="en-GB"/>
          </a:p>
        </p:txBody>
      </p:sp>
      <p:sp>
        <p:nvSpPr>
          <p:cNvPr id="3" name="Slide Number Placeholder 2">
            <a:extLst>
              <a:ext uri="{FF2B5EF4-FFF2-40B4-BE49-F238E27FC236}">
                <a16:creationId xmlns:a16="http://schemas.microsoft.com/office/drawing/2014/main" id="{8DA0E2A5-D671-441D-8E85-2BC47991C3E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25</a:t>
            </a:fld>
            <a:endParaRPr lang="nl-NL"/>
          </a:p>
        </p:txBody>
      </p:sp>
      <p:sp>
        <p:nvSpPr>
          <p:cNvPr id="7" name="Rectangle 6">
            <a:extLst>
              <a:ext uri="{FF2B5EF4-FFF2-40B4-BE49-F238E27FC236}">
                <a16:creationId xmlns:a16="http://schemas.microsoft.com/office/drawing/2014/main" id="{B1645EEA-EEDE-4D7C-A914-37C89098CD0F}"/>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45"/>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How to choose?</a:t>
            </a:r>
          </a:p>
        </p:txBody>
      </p:sp>
      <p:grpSp>
        <p:nvGrpSpPr>
          <p:cNvPr id="711" name="Google Shape;711;p45"/>
          <p:cNvGrpSpPr/>
          <p:nvPr/>
        </p:nvGrpSpPr>
        <p:grpSpPr>
          <a:xfrm>
            <a:off x="2032000" y="2418080"/>
            <a:ext cx="8128000" cy="3720252"/>
            <a:chOff x="0" y="0"/>
            <a:chExt cx="8128000" cy="3720252"/>
          </a:xfrm>
        </p:grpSpPr>
        <p:cxnSp>
          <p:nvCxnSpPr>
            <p:cNvPr id="712" name="Google Shape;712;p45"/>
            <p:cNvCxnSpPr/>
            <p:nvPr/>
          </p:nvCxnSpPr>
          <p:spPr>
            <a:xfrm>
              <a:off x="0" y="0"/>
              <a:ext cx="8128000" cy="0"/>
            </a:xfrm>
            <a:prstGeom prst="straightConnector1">
              <a:avLst/>
            </a:prstGeom>
            <a:solidFill>
              <a:srgbClr val="004DA2"/>
            </a:solidFill>
            <a:ln w="25400" cap="flat" cmpd="sng">
              <a:solidFill>
                <a:srgbClr val="004DA2"/>
              </a:solidFill>
              <a:prstDash val="solid"/>
              <a:round/>
              <a:headEnd type="none" w="sm" len="sm"/>
              <a:tailEnd type="none" w="sm" len="sm"/>
            </a:ln>
          </p:spPr>
        </p:cxnSp>
        <p:sp>
          <p:nvSpPr>
            <p:cNvPr id="713" name="Google Shape;713;p45"/>
            <p:cNvSpPr/>
            <p:nvPr/>
          </p:nvSpPr>
          <p:spPr>
            <a:xfrm>
              <a:off x="0" y="0"/>
              <a:ext cx="1625600" cy="186012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45"/>
            <p:cNvSpPr txBox="1"/>
            <p:nvPr/>
          </p:nvSpPr>
          <p:spPr>
            <a:xfrm>
              <a:off x="0" y="0"/>
              <a:ext cx="1625600" cy="1860126"/>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nl-NL" sz="1800" b="0" i="0" u="none" strike="noStrike" cap="none">
                  <a:solidFill>
                    <a:srgbClr val="000000"/>
                  </a:solidFill>
                  <a:latin typeface="Arial"/>
                  <a:ea typeface="Arial"/>
                  <a:cs typeface="Arial"/>
                  <a:sym typeface="Arial"/>
                </a:rPr>
                <a:t>Economic indicators</a:t>
              </a:r>
              <a:endParaRPr/>
            </a:p>
          </p:txBody>
        </p:sp>
        <p:sp>
          <p:nvSpPr>
            <p:cNvPr id="715" name="Google Shape;715;p45"/>
            <p:cNvSpPr/>
            <p:nvPr/>
          </p:nvSpPr>
          <p:spPr>
            <a:xfrm>
              <a:off x="1747520" y="29064"/>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45"/>
            <p:cNvSpPr txBox="1"/>
            <p:nvPr/>
          </p:nvSpPr>
          <p:spPr>
            <a:xfrm>
              <a:off x="1747520" y="29064"/>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a:solidFill>
                    <a:srgbClr val="000000"/>
                  </a:solidFill>
                  <a:latin typeface="Arial"/>
                  <a:ea typeface="Arial"/>
                  <a:cs typeface="Arial"/>
                  <a:sym typeface="Arial"/>
                </a:rPr>
                <a:t>Payback time</a:t>
              </a:r>
              <a:endParaRPr/>
            </a:p>
          </p:txBody>
        </p:sp>
        <p:cxnSp>
          <p:nvCxnSpPr>
            <p:cNvPr id="717" name="Google Shape;717;p45"/>
            <p:cNvCxnSpPr/>
            <p:nvPr/>
          </p:nvCxnSpPr>
          <p:spPr>
            <a:xfrm>
              <a:off x="1625599" y="610354"/>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sp>
          <p:nvSpPr>
            <p:cNvPr id="718" name="Google Shape;718;p45"/>
            <p:cNvSpPr/>
            <p:nvPr/>
          </p:nvSpPr>
          <p:spPr>
            <a:xfrm>
              <a:off x="1747520" y="639418"/>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5"/>
            <p:cNvSpPr txBox="1"/>
            <p:nvPr/>
          </p:nvSpPr>
          <p:spPr>
            <a:xfrm>
              <a:off x="1747520" y="639418"/>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a:solidFill>
                    <a:srgbClr val="000000"/>
                  </a:solidFill>
                  <a:latin typeface="Arial"/>
                  <a:ea typeface="Arial"/>
                  <a:cs typeface="Arial"/>
                  <a:sym typeface="Arial"/>
                </a:rPr>
                <a:t>Net present value</a:t>
              </a:r>
              <a:endParaRPr/>
            </a:p>
          </p:txBody>
        </p:sp>
        <p:cxnSp>
          <p:nvCxnSpPr>
            <p:cNvPr id="720" name="Google Shape;720;p45"/>
            <p:cNvCxnSpPr/>
            <p:nvPr/>
          </p:nvCxnSpPr>
          <p:spPr>
            <a:xfrm>
              <a:off x="1625599" y="1220708"/>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sp>
          <p:nvSpPr>
            <p:cNvPr id="721" name="Google Shape;721;p45"/>
            <p:cNvSpPr/>
            <p:nvPr/>
          </p:nvSpPr>
          <p:spPr>
            <a:xfrm>
              <a:off x="1747520" y="1249772"/>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5"/>
            <p:cNvSpPr txBox="1"/>
            <p:nvPr/>
          </p:nvSpPr>
          <p:spPr>
            <a:xfrm>
              <a:off x="1747520" y="1249772"/>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a:solidFill>
                    <a:srgbClr val="000000"/>
                  </a:solidFill>
                  <a:latin typeface="Arial"/>
                  <a:ea typeface="Arial"/>
                  <a:cs typeface="Arial"/>
                  <a:sym typeface="Arial"/>
                </a:rPr>
                <a:t>Internal rate of return</a:t>
              </a:r>
              <a:endParaRPr/>
            </a:p>
          </p:txBody>
        </p:sp>
        <p:cxnSp>
          <p:nvCxnSpPr>
            <p:cNvPr id="723" name="Google Shape;723;p45"/>
            <p:cNvCxnSpPr/>
            <p:nvPr/>
          </p:nvCxnSpPr>
          <p:spPr>
            <a:xfrm>
              <a:off x="1625599" y="1831062"/>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cxnSp>
          <p:nvCxnSpPr>
            <p:cNvPr id="724" name="Google Shape;724;p45"/>
            <p:cNvCxnSpPr/>
            <p:nvPr/>
          </p:nvCxnSpPr>
          <p:spPr>
            <a:xfrm>
              <a:off x="0" y="1820937"/>
              <a:ext cx="8128000" cy="0"/>
            </a:xfrm>
            <a:prstGeom prst="straightConnector1">
              <a:avLst/>
            </a:prstGeom>
            <a:solidFill>
              <a:srgbClr val="004DA2"/>
            </a:solidFill>
            <a:ln w="25400" cap="flat" cmpd="sng">
              <a:solidFill>
                <a:srgbClr val="004DA2"/>
              </a:solidFill>
              <a:prstDash val="solid"/>
              <a:round/>
              <a:headEnd type="none" w="sm" len="sm"/>
              <a:tailEnd type="none" w="sm" len="sm"/>
            </a:ln>
          </p:spPr>
        </p:cxnSp>
        <p:sp>
          <p:nvSpPr>
            <p:cNvPr id="725" name="Google Shape;725;p45"/>
            <p:cNvSpPr/>
            <p:nvPr/>
          </p:nvSpPr>
          <p:spPr>
            <a:xfrm>
              <a:off x="0" y="1860126"/>
              <a:ext cx="1625600" cy="186012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5"/>
            <p:cNvSpPr txBox="1"/>
            <p:nvPr/>
          </p:nvSpPr>
          <p:spPr>
            <a:xfrm>
              <a:off x="0" y="1860126"/>
              <a:ext cx="1625600" cy="1860126"/>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nl-NL" sz="1800" b="0" i="0" u="none" strike="noStrike" cap="none">
                  <a:solidFill>
                    <a:srgbClr val="000000"/>
                  </a:solidFill>
                  <a:latin typeface="Arial"/>
                  <a:ea typeface="Arial"/>
                  <a:cs typeface="Arial"/>
                  <a:sym typeface="Arial"/>
                </a:rPr>
                <a:t>Environmental indicators</a:t>
              </a:r>
              <a:endParaRPr/>
            </a:p>
          </p:txBody>
        </p:sp>
        <p:sp>
          <p:nvSpPr>
            <p:cNvPr id="727" name="Google Shape;727;p45"/>
            <p:cNvSpPr/>
            <p:nvPr/>
          </p:nvSpPr>
          <p:spPr>
            <a:xfrm>
              <a:off x="1747520" y="1889190"/>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5"/>
            <p:cNvSpPr txBox="1"/>
            <p:nvPr/>
          </p:nvSpPr>
          <p:spPr>
            <a:xfrm>
              <a:off x="1747520" y="1889190"/>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a:solidFill>
                    <a:srgbClr val="000000"/>
                  </a:solidFill>
                  <a:latin typeface="Arial"/>
                  <a:ea typeface="Arial"/>
                  <a:cs typeface="Arial"/>
                  <a:sym typeface="Arial"/>
                </a:rPr>
                <a:t>Primary energy savings</a:t>
              </a:r>
              <a:endParaRPr/>
            </a:p>
          </p:txBody>
        </p:sp>
        <p:cxnSp>
          <p:nvCxnSpPr>
            <p:cNvPr id="729" name="Google Shape;729;p45"/>
            <p:cNvCxnSpPr/>
            <p:nvPr/>
          </p:nvCxnSpPr>
          <p:spPr>
            <a:xfrm>
              <a:off x="1625599" y="2470480"/>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sp>
          <p:nvSpPr>
            <p:cNvPr id="730" name="Google Shape;730;p45"/>
            <p:cNvSpPr/>
            <p:nvPr/>
          </p:nvSpPr>
          <p:spPr>
            <a:xfrm>
              <a:off x="1747520" y="2499544"/>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5"/>
            <p:cNvSpPr txBox="1"/>
            <p:nvPr/>
          </p:nvSpPr>
          <p:spPr>
            <a:xfrm>
              <a:off x="1747520" y="2499544"/>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dirty="0" err="1">
                  <a:solidFill>
                    <a:srgbClr val="000000"/>
                  </a:solidFill>
                  <a:latin typeface="Arial"/>
                  <a:ea typeface="Arial"/>
                  <a:cs typeface="Arial"/>
                  <a:sym typeface="Arial"/>
                </a:rPr>
                <a:t>Avoided</a:t>
              </a:r>
              <a:r>
                <a:rPr lang="nl-NL" sz="2700" b="0" i="0" u="none" strike="noStrike" cap="none" dirty="0">
                  <a:solidFill>
                    <a:srgbClr val="000000"/>
                  </a:solidFill>
                  <a:latin typeface="Arial"/>
                  <a:ea typeface="Arial"/>
                  <a:cs typeface="Arial"/>
                  <a:sym typeface="Arial"/>
                </a:rPr>
                <a:t> CO</a:t>
              </a:r>
              <a:r>
                <a:rPr lang="nl-NL" sz="2700" b="0" i="0" u="none" strike="noStrike" cap="none" baseline="-25000" dirty="0">
                  <a:solidFill>
                    <a:srgbClr val="000000"/>
                  </a:solidFill>
                  <a:latin typeface="Arial"/>
                  <a:ea typeface="Arial"/>
                  <a:cs typeface="Arial"/>
                  <a:sym typeface="Arial"/>
                </a:rPr>
                <a:t>2</a:t>
              </a:r>
              <a:r>
                <a:rPr lang="nl-NL" sz="2700" b="0" i="0" u="none" strike="noStrike" cap="none" dirty="0">
                  <a:solidFill>
                    <a:srgbClr val="000000"/>
                  </a:solidFill>
                  <a:latin typeface="Arial"/>
                  <a:ea typeface="Arial"/>
                  <a:cs typeface="Arial"/>
                  <a:sym typeface="Arial"/>
                </a:rPr>
                <a:t> </a:t>
              </a:r>
              <a:r>
                <a:rPr lang="nl-NL" sz="2700" b="0" i="0" u="none" strike="noStrike" cap="none" dirty="0" err="1">
                  <a:solidFill>
                    <a:srgbClr val="000000"/>
                  </a:solidFill>
                  <a:latin typeface="Arial"/>
                  <a:ea typeface="Arial"/>
                  <a:cs typeface="Arial"/>
                  <a:sym typeface="Arial"/>
                </a:rPr>
                <a:t>emissions</a:t>
              </a:r>
              <a:endParaRPr dirty="0"/>
            </a:p>
          </p:txBody>
        </p:sp>
        <p:cxnSp>
          <p:nvCxnSpPr>
            <p:cNvPr id="732" name="Google Shape;732;p45"/>
            <p:cNvCxnSpPr/>
            <p:nvPr/>
          </p:nvCxnSpPr>
          <p:spPr>
            <a:xfrm>
              <a:off x="1625599" y="3080834"/>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sp>
          <p:nvSpPr>
            <p:cNvPr id="733" name="Google Shape;733;p45"/>
            <p:cNvSpPr/>
            <p:nvPr/>
          </p:nvSpPr>
          <p:spPr>
            <a:xfrm>
              <a:off x="1747520" y="3109898"/>
              <a:ext cx="6380480" cy="58128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45"/>
            <p:cNvSpPr txBox="1"/>
            <p:nvPr/>
          </p:nvSpPr>
          <p:spPr>
            <a:xfrm>
              <a:off x="1747520" y="3109898"/>
              <a:ext cx="6380480" cy="58128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nl-NL" sz="2700" b="0" i="0" u="none" strike="noStrike" cap="none">
                  <a:solidFill>
                    <a:srgbClr val="000000"/>
                  </a:solidFill>
                  <a:latin typeface="Arial"/>
                  <a:ea typeface="Arial"/>
                  <a:cs typeface="Arial"/>
                  <a:sym typeface="Arial"/>
                </a:rPr>
                <a:t>Other avoided pollutant emissions</a:t>
              </a:r>
              <a:endParaRPr/>
            </a:p>
          </p:txBody>
        </p:sp>
        <p:cxnSp>
          <p:nvCxnSpPr>
            <p:cNvPr id="735" name="Google Shape;735;p45"/>
            <p:cNvCxnSpPr/>
            <p:nvPr/>
          </p:nvCxnSpPr>
          <p:spPr>
            <a:xfrm>
              <a:off x="1625599" y="3691188"/>
              <a:ext cx="6502400" cy="0"/>
            </a:xfrm>
            <a:prstGeom prst="straightConnector1">
              <a:avLst/>
            </a:prstGeom>
            <a:solidFill>
              <a:srgbClr val="004DA2"/>
            </a:solidFill>
            <a:ln w="25400" cap="flat" cmpd="sng">
              <a:solidFill>
                <a:srgbClr val="B9BFD5"/>
              </a:solidFill>
              <a:prstDash val="solid"/>
              <a:round/>
              <a:headEnd type="none" w="sm" len="sm"/>
              <a:tailEnd type="none" w="sm" len="sm"/>
            </a:ln>
          </p:spPr>
        </p:cxnSp>
      </p:grpSp>
      <p:sp>
        <p:nvSpPr>
          <p:cNvPr id="736" name="Google Shape;736;p45"/>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9BB83AE4-992D-4DC4-A408-42B6744980CC}"/>
              </a:ext>
            </a:extLst>
          </p:cNvPr>
          <p:cNvSpPr>
            <a:spLocks noGrp="1"/>
          </p:cNvSpPr>
          <p:nvPr>
            <p:ph type="dt" idx="10"/>
          </p:nvPr>
        </p:nvSpPr>
        <p:spPr/>
        <p:txBody>
          <a:bodyPr/>
          <a:lstStyle/>
          <a:p>
            <a:fld id="{A026BE83-B971-4619-BB1E-7B8E9082C197}" type="datetime1">
              <a:rPr lang="en-GB" smtClean="0"/>
              <a:t>24/05/2022</a:t>
            </a:fld>
            <a:endParaRPr lang="en-GB"/>
          </a:p>
        </p:txBody>
      </p:sp>
      <p:sp>
        <p:nvSpPr>
          <p:cNvPr id="3" name="Slide Number Placeholder 2">
            <a:extLst>
              <a:ext uri="{FF2B5EF4-FFF2-40B4-BE49-F238E27FC236}">
                <a16:creationId xmlns:a16="http://schemas.microsoft.com/office/drawing/2014/main" id="{8AAE8DB2-8335-424F-8191-540D0069DB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26</a:t>
            </a:fld>
            <a:endParaRPr lang="nl-NL"/>
          </a:p>
        </p:txBody>
      </p:sp>
      <p:sp>
        <p:nvSpPr>
          <p:cNvPr id="31" name="Rectangle 30">
            <a:extLst>
              <a:ext uri="{FF2B5EF4-FFF2-40B4-BE49-F238E27FC236}">
                <a16:creationId xmlns:a16="http://schemas.microsoft.com/office/drawing/2014/main" id="{CDC89DFE-C093-4DA1-AB8A-728C3A8D66E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46"/>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Payback time (PBT)</a:t>
            </a:r>
          </a:p>
        </p:txBody>
      </p:sp>
      <p:sp>
        <p:nvSpPr>
          <p:cNvPr id="742" name="Google Shape;742;p46"/>
          <p:cNvSpPr txBox="1">
            <a:spLocks noGrp="1"/>
          </p:cNvSpPr>
          <p:nvPr>
            <p:ph type="body" idx="1"/>
          </p:nvPr>
        </p:nvSpPr>
        <p:spPr>
          <a:xfrm>
            <a:off x="838200" y="1890443"/>
            <a:ext cx="10515600" cy="4286519"/>
          </a:xfrm>
          <a:prstGeom prst="rect">
            <a:avLst/>
          </a:prstGeom>
          <a:blipFill rotWithShape="1">
            <a:blip r:embed="rId3">
              <a:alphaModFix/>
            </a:blip>
            <a:stretch>
              <a:fillRect/>
            </a:stretch>
          </a:blip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 </a:t>
            </a:r>
          </a:p>
        </p:txBody>
      </p:sp>
      <p:sp>
        <p:nvSpPr>
          <p:cNvPr id="743" name="Google Shape;743;p46"/>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72BC0248-BF18-4ADF-B7E1-DE707391F360}"/>
              </a:ext>
            </a:extLst>
          </p:cNvPr>
          <p:cNvSpPr>
            <a:spLocks noGrp="1"/>
          </p:cNvSpPr>
          <p:nvPr>
            <p:ph type="dt" idx="10"/>
          </p:nvPr>
        </p:nvSpPr>
        <p:spPr/>
        <p:txBody>
          <a:bodyPr/>
          <a:lstStyle/>
          <a:p>
            <a:fld id="{FEA0DF5B-8486-4695-9FF6-39ED4C62537C}" type="datetime1">
              <a:rPr lang="en-GB" smtClean="0"/>
              <a:t>24/05/2022</a:t>
            </a:fld>
            <a:endParaRPr lang="en-GB"/>
          </a:p>
        </p:txBody>
      </p:sp>
      <p:sp>
        <p:nvSpPr>
          <p:cNvPr id="3" name="Slide Number Placeholder 2">
            <a:extLst>
              <a:ext uri="{FF2B5EF4-FFF2-40B4-BE49-F238E27FC236}">
                <a16:creationId xmlns:a16="http://schemas.microsoft.com/office/drawing/2014/main" id="{74B88BFC-E7C4-4626-BBAC-6B4DFBC13E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27</a:t>
            </a:fld>
            <a:endParaRPr lang="nl-NL"/>
          </a:p>
        </p:txBody>
      </p:sp>
      <p:sp>
        <p:nvSpPr>
          <p:cNvPr id="7" name="Rectangle 6">
            <a:extLst>
              <a:ext uri="{FF2B5EF4-FFF2-40B4-BE49-F238E27FC236}">
                <a16:creationId xmlns:a16="http://schemas.microsoft.com/office/drawing/2014/main" id="{D1667149-CEF3-4CB9-B8CB-FC5C601AE31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47"/>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Net present value (NPV)</a:t>
            </a:r>
          </a:p>
        </p:txBody>
      </p:sp>
      <p:sp>
        <p:nvSpPr>
          <p:cNvPr id="749" name="Google Shape;749;p47"/>
          <p:cNvSpPr txBox="1">
            <a:spLocks noGrp="1"/>
          </p:cNvSpPr>
          <p:nvPr>
            <p:ph type="body" idx="1"/>
          </p:nvPr>
        </p:nvSpPr>
        <p:spPr>
          <a:xfrm>
            <a:off x="838200" y="1890443"/>
            <a:ext cx="10515600" cy="4286519"/>
          </a:xfrm>
          <a:prstGeom prst="rect">
            <a:avLst/>
          </a:prstGeom>
          <a:blipFill rotWithShape="1">
            <a:blip r:embed="rId3">
              <a:alphaModFix/>
            </a:blip>
            <a:stretch>
              <a:fillRect t="-426" r="-1448" b="-2985"/>
            </a:stretch>
          </a:blip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 </a:t>
            </a:r>
          </a:p>
        </p:txBody>
      </p:sp>
      <p:sp>
        <p:nvSpPr>
          <p:cNvPr id="750" name="Google Shape;750;p47"/>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8991794C-5E6E-4887-9F08-7AF612783993}"/>
              </a:ext>
            </a:extLst>
          </p:cNvPr>
          <p:cNvSpPr>
            <a:spLocks noGrp="1"/>
          </p:cNvSpPr>
          <p:nvPr>
            <p:ph type="dt" idx="10"/>
          </p:nvPr>
        </p:nvSpPr>
        <p:spPr/>
        <p:txBody>
          <a:bodyPr/>
          <a:lstStyle/>
          <a:p>
            <a:fld id="{544DD7FE-AB21-4298-8797-8FDF8CD3409C}" type="datetime1">
              <a:rPr lang="en-GB" smtClean="0"/>
              <a:t>24/05/2022</a:t>
            </a:fld>
            <a:endParaRPr lang="en-GB"/>
          </a:p>
        </p:txBody>
      </p:sp>
      <p:sp>
        <p:nvSpPr>
          <p:cNvPr id="3" name="Slide Number Placeholder 2">
            <a:extLst>
              <a:ext uri="{FF2B5EF4-FFF2-40B4-BE49-F238E27FC236}">
                <a16:creationId xmlns:a16="http://schemas.microsoft.com/office/drawing/2014/main" id="{867D7334-0F72-459A-895D-1A3AC8398B5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28</a:t>
            </a:fld>
            <a:endParaRPr lang="nl-NL"/>
          </a:p>
        </p:txBody>
      </p:sp>
      <p:sp>
        <p:nvSpPr>
          <p:cNvPr id="7" name="Rectangle 6">
            <a:extLst>
              <a:ext uri="{FF2B5EF4-FFF2-40B4-BE49-F238E27FC236}">
                <a16:creationId xmlns:a16="http://schemas.microsoft.com/office/drawing/2014/main" id="{4575623C-F822-43C8-BEE0-3AB0866C004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755" name="Google Shape;755;p48"/>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Internal rate of return (IRR)</a:t>
            </a:r>
          </a:p>
        </p:txBody>
      </p:sp>
      <p:sp>
        <p:nvSpPr>
          <p:cNvPr id="756" name="Google Shape;756;p48"/>
          <p:cNvSpPr txBox="1">
            <a:spLocks noGrp="1"/>
          </p:cNvSpPr>
          <p:nvPr>
            <p:ph type="body" idx="1"/>
          </p:nvPr>
        </p:nvSpPr>
        <p:spPr>
          <a:xfrm>
            <a:off x="838200" y="1890443"/>
            <a:ext cx="10515600" cy="4286519"/>
          </a:xfrm>
          <a:prstGeom prst="rect">
            <a:avLst/>
          </a:prstGeom>
          <a:blipFill rotWithShape="1">
            <a:blip r:embed="rId3">
              <a:alphaModFix/>
            </a:blip>
            <a:stretch>
              <a:fillRect/>
            </a:stretch>
          </a:blip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 </a:t>
            </a:r>
          </a:p>
        </p:txBody>
      </p:sp>
      <p:sp>
        <p:nvSpPr>
          <p:cNvPr id="757" name="Google Shape;757;p48"/>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D04EB487-B921-4269-9829-DCDCBEE05BD5}"/>
              </a:ext>
            </a:extLst>
          </p:cNvPr>
          <p:cNvSpPr>
            <a:spLocks noGrp="1"/>
          </p:cNvSpPr>
          <p:nvPr>
            <p:ph type="dt" idx="10"/>
          </p:nvPr>
        </p:nvSpPr>
        <p:spPr/>
        <p:txBody>
          <a:bodyPr/>
          <a:lstStyle/>
          <a:p>
            <a:fld id="{FD29D8D7-0EE2-4BEC-ADD7-51C6DF90184D}" type="datetime1">
              <a:rPr lang="en-GB" smtClean="0"/>
              <a:t>24/05/2022</a:t>
            </a:fld>
            <a:endParaRPr lang="en-GB"/>
          </a:p>
        </p:txBody>
      </p:sp>
      <p:sp>
        <p:nvSpPr>
          <p:cNvPr id="3" name="Slide Number Placeholder 2">
            <a:extLst>
              <a:ext uri="{FF2B5EF4-FFF2-40B4-BE49-F238E27FC236}">
                <a16:creationId xmlns:a16="http://schemas.microsoft.com/office/drawing/2014/main" id="{8881AE73-B60C-45F2-8CD0-7D0EBE60FC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29</a:t>
            </a:fld>
            <a:endParaRPr lang="nl-NL"/>
          </a:p>
        </p:txBody>
      </p:sp>
      <p:sp>
        <p:nvSpPr>
          <p:cNvPr id="7" name="Rectangle 6">
            <a:extLst>
              <a:ext uri="{FF2B5EF4-FFF2-40B4-BE49-F238E27FC236}">
                <a16:creationId xmlns:a16="http://schemas.microsoft.com/office/drawing/2014/main" id="{1B0303D4-A2C3-40F8-AE11-370F1933DB0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23"/>
          <p:cNvSpPr txBox="1">
            <a:spLocks noGrp="1"/>
          </p:cNvSpPr>
          <p:nvPr>
            <p:ph type="title"/>
          </p:nvPr>
        </p:nvSpPr>
        <p:spPr>
          <a:xfrm>
            <a:off x="6103087" y="1486284"/>
            <a:ext cx="5881575" cy="503882"/>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00000"/>
              <a:buFont typeface="Arial"/>
              <a:buNone/>
            </a:pPr>
            <a:r>
              <a:rPr lang="en-GB" noProof="0"/>
              <a:t>Collective energy projects</a:t>
            </a:r>
          </a:p>
        </p:txBody>
      </p:sp>
      <p:sp>
        <p:nvSpPr>
          <p:cNvPr id="336" name="Google Shape;336;p23"/>
          <p:cNvSpPr txBox="1">
            <a:spLocks noGrp="1"/>
          </p:cNvSpPr>
          <p:nvPr>
            <p:ph type="body" idx="1"/>
          </p:nvPr>
        </p:nvSpPr>
        <p:spPr>
          <a:xfrm>
            <a:off x="6103087" y="1990166"/>
            <a:ext cx="5781618" cy="5556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r>
              <a:rPr lang="en-GB" noProof="0"/>
              <a:t>LEVEL II – Unit A</a:t>
            </a:r>
          </a:p>
        </p:txBody>
      </p:sp>
      <p:sp>
        <p:nvSpPr>
          <p:cNvPr id="337" name="Google Shape;337;p23"/>
          <p:cNvSpPr txBox="1">
            <a:spLocks noGrp="1"/>
          </p:cNvSpPr>
          <p:nvPr>
            <p:ph type="body" idx="2"/>
          </p:nvPr>
        </p:nvSpPr>
        <p:spPr>
          <a:xfrm>
            <a:off x="7467600" y="3298825"/>
            <a:ext cx="3634509" cy="13001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4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49"/>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Environmental indicators</a:t>
            </a:r>
          </a:p>
        </p:txBody>
      </p:sp>
      <p:sp>
        <p:nvSpPr>
          <p:cNvPr id="764" name="Google Shape;764;p49"/>
          <p:cNvSpPr txBox="1">
            <a:spLocks noGrp="1"/>
          </p:cNvSpPr>
          <p:nvPr>
            <p:ph type="body" idx="1"/>
          </p:nvPr>
        </p:nvSpPr>
        <p:spPr>
          <a:xfrm>
            <a:off x="838200" y="1890443"/>
            <a:ext cx="10515600" cy="4286519"/>
          </a:xfrm>
          <a:prstGeom prst="rect">
            <a:avLst/>
          </a:prstGeom>
          <a:blipFill rotWithShape="1">
            <a:blip r:embed="rId3">
              <a:alphaModFix/>
            </a:blip>
            <a:stretch>
              <a:fillRect/>
            </a:stretch>
          </a:blip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 </a:t>
            </a:r>
          </a:p>
        </p:txBody>
      </p:sp>
      <p:sp>
        <p:nvSpPr>
          <p:cNvPr id="765" name="Google Shape;765;p49"/>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3DB22532-1603-4FB9-9E05-5B44D8ED2DB1}"/>
              </a:ext>
            </a:extLst>
          </p:cNvPr>
          <p:cNvSpPr>
            <a:spLocks noGrp="1"/>
          </p:cNvSpPr>
          <p:nvPr>
            <p:ph type="dt" idx="10"/>
          </p:nvPr>
        </p:nvSpPr>
        <p:spPr/>
        <p:txBody>
          <a:bodyPr/>
          <a:lstStyle/>
          <a:p>
            <a:fld id="{4D7770DE-62E2-4884-A076-2216290F63CA}" type="datetime1">
              <a:rPr lang="en-GB" smtClean="0"/>
              <a:t>24/05/2022</a:t>
            </a:fld>
            <a:endParaRPr lang="en-GB"/>
          </a:p>
        </p:txBody>
      </p:sp>
      <p:sp>
        <p:nvSpPr>
          <p:cNvPr id="3" name="Slide Number Placeholder 2">
            <a:extLst>
              <a:ext uri="{FF2B5EF4-FFF2-40B4-BE49-F238E27FC236}">
                <a16:creationId xmlns:a16="http://schemas.microsoft.com/office/drawing/2014/main" id="{A7A35557-9F2C-42B5-ABC4-A6ED1790A8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30</a:t>
            </a:fld>
            <a:endParaRPr lang="nl-NL"/>
          </a:p>
        </p:txBody>
      </p:sp>
      <p:sp>
        <p:nvSpPr>
          <p:cNvPr id="7" name="Rectangle 6">
            <a:extLst>
              <a:ext uri="{FF2B5EF4-FFF2-40B4-BE49-F238E27FC236}">
                <a16:creationId xmlns:a16="http://schemas.microsoft.com/office/drawing/2014/main" id="{8CB38374-33C4-42DC-96B8-AC9AB581907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p5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Other avoided pollutant emissions</a:t>
            </a:r>
          </a:p>
        </p:txBody>
      </p:sp>
      <p:sp>
        <p:nvSpPr>
          <p:cNvPr id="771" name="Google Shape;771;p50"/>
          <p:cNvSpPr txBox="1">
            <a:spLocks noGrp="1"/>
          </p:cNvSpPr>
          <p:nvPr>
            <p:ph type="body" idx="1"/>
          </p:nvPr>
        </p:nvSpPr>
        <p:spPr>
          <a:xfrm>
            <a:off x="838200" y="2063931"/>
            <a:ext cx="10515600" cy="4113031"/>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r>
              <a:rPr lang="en-GB" noProof="0"/>
              <a:t>2) Energy and CO</a:t>
            </a:r>
            <a:r>
              <a:rPr lang="en-GB" baseline="-25000" noProof="0" dirty="0"/>
              <a:t>2</a:t>
            </a:r>
            <a:r>
              <a:rPr lang="en-GB" noProof="0"/>
              <a:t> emissions are not the only emissions avoided when saving energy</a:t>
            </a:r>
          </a:p>
          <a:p>
            <a:pPr marL="228600" lvl="0" indent="0" algn="l" rtl="0">
              <a:lnSpc>
                <a:spcPct val="90000"/>
              </a:lnSpc>
              <a:spcBef>
                <a:spcPts val="1000"/>
              </a:spcBef>
              <a:spcAft>
                <a:spcPts val="0"/>
              </a:spcAft>
              <a:buSzPts val="1800"/>
              <a:buNone/>
            </a:pPr>
            <a:endParaRPr lang="en-GB" noProof="0"/>
          </a:p>
          <a:p>
            <a:pPr marL="228600" lvl="0" indent="0" algn="l" rtl="0">
              <a:lnSpc>
                <a:spcPct val="90000"/>
              </a:lnSpc>
              <a:spcBef>
                <a:spcPts val="1000"/>
              </a:spcBef>
              <a:spcAft>
                <a:spcPts val="0"/>
              </a:spcAft>
              <a:buSzPts val="1800"/>
              <a:buNone/>
            </a:pPr>
            <a:r>
              <a:rPr lang="en-GB" noProof="0"/>
              <a:t>The avoided emissions of SO</a:t>
            </a:r>
            <a:r>
              <a:rPr lang="en-GB" baseline="-25000" noProof="0"/>
              <a:t>X</a:t>
            </a:r>
            <a:r>
              <a:rPr lang="en-GB" noProof="0"/>
              <a:t>, NO</a:t>
            </a:r>
            <a:r>
              <a:rPr lang="en-GB" baseline="-25000" noProof="0"/>
              <a:t>X</a:t>
            </a:r>
            <a:r>
              <a:rPr lang="en-GB" noProof="0"/>
              <a:t>, PM, but also sources of water pollution, can and should be accounted </a:t>
            </a:r>
          </a:p>
        </p:txBody>
      </p:sp>
      <p:sp>
        <p:nvSpPr>
          <p:cNvPr id="772" name="Google Shape;772;p50"/>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3E9F2409-01C2-41E1-A84A-806A531CFB23}"/>
              </a:ext>
            </a:extLst>
          </p:cNvPr>
          <p:cNvSpPr>
            <a:spLocks noGrp="1"/>
          </p:cNvSpPr>
          <p:nvPr>
            <p:ph type="dt" idx="10"/>
          </p:nvPr>
        </p:nvSpPr>
        <p:spPr/>
        <p:txBody>
          <a:bodyPr/>
          <a:lstStyle/>
          <a:p>
            <a:fld id="{A5F27E96-C89C-430B-8953-F244BDC77434}" type="datetime1">
              <a:rPr lang="en-GB" smtClean="0"/>
              <a:t>24/05/2022</a:t>
            </a:fld>
            <a:endParaRPr lang="en-GB"/>
          </a:p>
        </p:txBody>
      </p:sp>
      <p:sp>
        <p:nvSpPr>
          <p:cNvPr id="3" name="Slide Number Placeholder 2">
            <a:extLst>
              <a:ext uri="{FF2B5EF4-FFF2-40B4-BE49-F238E27FC236}">
                <a16:creationId xmlns:a16="http://schemas.microsoft.com/office/drawing/2014/main" id="{D1C95D6D-EFDC-44D1-BA7E-7AD217FBA90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31</a:t>
            </a:fld>
            <a:endParaRPr lang="nl-NL"/>
          </a:p>
        </p:txBody>
      </p:sp>
      <p:sp>
        <p:nvSpPr>
          <p:cNvPr id="7" name="Rectangle 6">
            <a:extLst>
              <a:ext uri="{FF2B5EF4-FFF2-40B4-BE49-F238E27FC236}">
                <a16:creationId xmlns:a16="http://schemas.microsoft.com/office/drawing/2014/main" id="{14B24702-FB92-4BDD-83FB-935A13C208B7}"/>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5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Introduction to the GEAR@SME - Business Case Tool</a:t>
            </a:r>
          </a:p>
        </p:txBody>
      </p:sp>
      <p:pic>
        <p:nvPicPr>
          <p:cNvPr id="779" name="Google Shape;779;p51"/>
          <p:cNvPicPr preferRelativeResize="0">
            <a:picLocks noGrp="1"/>
          </p:cNvPicPr>
          <p:nvPr>
            <p:ph type="body" idx="1"/>
          </p:nvPr>
        </p:nvPicPr>
        <p:blipFill rotWithShape="1">
          <a:blip r:embed="rId3">
            <a:alphaModFix/>
          </a:blip>
          <a:srcRect/>
          <a:stretch/>
        </p:blipFill>
        <p:spPr>
          <a:xfrm>
            <a:off x="838200" y="2090672"/>
            <a:ext cx="10515600" cy="3886332"/>
          </a:xfrm>
          <a:prstGeom prst="rect">
            <a:avLst/>
          </a:prstGeom>
          <a:noFill/>
          <a:ln>
            <a:noFill/>
          </a:ln>
        </p:spPr>
      </p:pic>
      <p:sp>
        <p:nvSpPr>
          <p:cNvPr id="782" name="Google Shape;782;p51"/>
          <p:cNvSpPr txBox="1">
            <a:spLocks noGrp="1"/>
          </p:cNvSpPr>
          <p:nvPr>
            <p:ph type="title"/>
          </p:nvPr>
        </p:nvSpPr>
        <p:spPr>
          <a:xfrm>
            <a:off x="152775" y="172950"/>
            <a:ext cx="6327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en-GB" sz="2000" noProof="0"/>
              <a:t>Step B: Assessing the potential for energy efficiency</a:t>
            </a:r>
            <a:endParaRPr lang="en-GB" sz="2000" noProof="0">
              <a:latin typeface="Arial"/>
              <a:ea typeface="Arial"/>
              <a:cs typeface="Arial"/>
              <a:sym typeface="Arial"/>
            </a:endParaRPr>
          </a:p>
        </p:txBody>
      </p:sp>
      <p:sp>
        <p:nvSpPr>
          <p:cNvPr id="2" name="Date Placeholder 1">
            <a:extLst>
              <a:ext uri="{FF2B5EF4-FFF2-40B4-BE49-F238E27FC236}">
                <a16:creationId xmlns:a16="http://schemas.microsoft.com/office/drawing/2014/main" id="{CA41A276-15E7-462B-A2E9-AE6EFE5F2BA6}"/>
              </a:ext>
            </a:extLst>
          </p:cNvPr>
          <p:cNvSpPr>
            <a:spLocks noGrp="1"/>
          </p:cNvSpPr>
          <p:nvPr>
            <p:ph type="dt" idx="10"/>
          </p:nvPr>
        </p:nvSpPr>
        <p:spPr/>
        <p:txBody>
          <a:bodyPr/>
          <a:lstStyle/>
          <a:p>
            <a:fld id="{5AEC4E70-64AA-4BE4-A3D3-4F57B607C88F}" type="datetime1">
              <a:rPr lang="en-GB" smtClean="0"/>
              <a:t>24/05/2022</a:t>
            </a:fld>
            <a:endParaRPr lang="en-GB"/>
          </a:p>
        </p:txBody>
      </p:sp>
      <p:sp>
        <p:nvSpPr>
          <p:cNvPr id="3" name="Slide Number Placeholder 2">
            <a:extLst>
              <a:ext uri="{FF2B5EF4-FFF2-40B4-BE49-F238E27FC236}">
                <a16:creationId xmlns:a16="http://schemas.microsoft.com/office/drawing/2014/main" id="{99FAC257-A428-4E02-8778-E2FFD04358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32</a:t>
            </a:fld>
            <a:endParaRPr lang="nl-NL"/>
          </a:p>
        </p:txBody>
      </p:sp>
      <p:sp>
        <p:nvSpPr>
          <p:cNvPr id="9" name="Rectangle 8">
            <a:extLst>
              <a:ext uri="{FF2B5EF4-FFF2-40B4-BE49-F238E27FC236}">
                <a16:creationId xmlns:a16="http://schemas.microsoft.com/office/drawing/2014/main" id="{B3EB8D99-0849-4463-A6D5-E3F30ABFD91A}"/>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8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GB" sz="6000" noProof="0"/>
              <a:t>Creating an energy action plan</a:t>
            </a:r>
            <a:endParaRPr lang="en-GB" sz="8000" noProof="0"/>
          </a:p>
        </p:txBody>
      </p:sp>
      <p:sp>
        <p:nvSpPr>
          <p:cNvPr id="1319" name="Google Shape;1319;p8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2400"/>
              <a:buNone/>
            </a:pPr>
            <a:endParaRPr/>
          </a:p>
        </p:txBody>
      </p:sp>
      <p:sp>
        <p:nvSpPr>
          <p:cNvPr id="1320" name="Google Shape;1320;p8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nl-NL" sz="1200" b="0" i="0" u="none" strike="noStrike" cap="none">
                <a:solidFill>
                  <a:srgbClr val="888888"/>
                </a:solidFill>
                <a:latin typeface="Arial"/>
                <a:ea typeface="Arial"/>
                <a:cs typeface="Arial"/>
                <a:sym typeface="Arial"/>
              </a:rPr>
              <a:t>33</a:t>
            </a:fld>
            <a:endParaRPr sz="1200" b="0" i="0" u="none" strike="noStrike" cap="none">
              <a:solidFill>
                <a:srgbClr val="888888"/>
              </a:solidFill>
              <a:latin typeface="Arial"/>
              <a:ea typeface="Arial"/>
              <a:cs typeface="Arial"/>
              <a:sym typeface="Arial"/>
            </a:endParaRPr>
          </a:p>
        </p:txBody>
      </p:sp>
      <p:sp>
        <p:nvSpPr>
          <p:cNvPr id="2" name="Date Placeholder 1">
            <a:extLst>
              <a:ext uri="{FF2B5EF4-FFF2-40B4-BE49-F238E27FC236}">
                <a16:creationId xmlns:a16="http://schemas.microsoft.com/office/drawing/2014/main" id="{D4D5BE4C-57E1-4496-B3F1-6F1C40E4EA4D}"/>
              </a:ext>
            </a:extLst>
          </p:cNvPr>
          <p:cNvSpPr>
            <a:spLocks noGrp="1"/>
          </p:cNvSpPr>
          <p:nvPr>
            <p:ph type="dt" idx="10"/>
          </p:nvPr>
        </p:nvSpPr>
        <p:spPr/>
        <p:txBody>
          <a:bodyPr/>
          <a:lstStyle/>
          <a:p>
            <a:fld id="{DD35C521-B4D5-4B06-982F-2C37E9921DBC}" type="datetime1">
              <a:rPr lang="en-GB" smtClean="0"/>
              <a:t>24/05/2022</a:t>
            </a:fld>
            <a:endParaRPr lang="en-GB"/>
          </a:p>
        </p:txBody>
      </p:sp>
      <p:sp>
        <p:nvSpPr>
          <p:cNvPr id="6" name="Rectangle 5">
            <a:extLst>
              <a:ext uri="{FF2B5EF4-FFF2-40B4-BE49-F238E27FC236}">
                <a16:creationId xmlns:a16="http://schemas.microsoft.com/office/drawing/2014/main" id="{43A22379-1B81-418F-8D10-D15DC217167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2589757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grpSp>
        <p:nvGrpSpPr>
          <p:cNvPr id="787" name="Google Shape;787;p52"/>
          <p:cNvGrpSpPr/>
          <p:nvPr/>
        </p:nvGrpSpPr>
        <p:grpSpPr>
          <a:xfrm>
            <a:off x="700419" y="2347355"/>
            <a:ext cx="10504732" cy="2153390"/>
            <a:chOff x="5440" y="1047561"/>
            <a:chExt cx="10504732" cy="2153390"/>
          </a:xfrm>
        </p:grpSpPr>
        <p:sp>
          <p:nvSpPr>
            <p:cNvPr id="788" name="Google Shape;788;p52"/>
            <p:cNvSpPr/>
            <p:nvPr/>
          </p:nvSpPr>
          <p:spPr>
            <a:xfrm>
              <a:off x="5440"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9" name="Google Shape;789;p52"/>
            <p:cNvSpPr txBox="1"/>
            <p:nvPr/>
          </p:nvSpPr>
          <p:spPr>
            <a:xfrm>
              <a:off x="27553"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Arranging an Energy Team &amp; Project Leader</a:t>
              </a:r>
              <a:endParaRPr sz="1400" b="0" i="0" u="none" strike="noStrike" cap="none">
                <a:solidFill>
                  <a:srgbClr val="000000"/>
                </a:solidFill>
                <a:latin typeface="Arial"/>
                <a:ea typeface="Arial"/>
                <a:cs typeface="Arial"/>
                <a:sym typeface="Arial"/>
              </a:endParaRPr>
            </a:p>
          </p:txBody>
        </p:sp>
        <p:sp>
          <p:nvSpPr>
            <p:cNvPr id="790" name="Google Shape;790;p52"/>
            <p:cNvSpPr/>
            <p:nvPr/>
          </p:nvSpPr>
          <p:spPr>
            <a:xfrm>
              <a:off x="645771"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1" name="Google Shape;791;p52"/>
            <p:cNvSpPr/>
            <p:nvPr/>
          </p:nvSpPr>
          <p:spPr>
            <a:xfrm>
              <a:off x="264337"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2" name="Google Shape;792;p52"/>
            <p:cNvSpPr txBox="1"/>
            <p:nvPr/>
          </p:nvSpPr>
          <p:spPr>
            <a:xfrm>
              <a:off x="276399"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A</a:t>
              </a:r>
              <a:endParaRPr sz="1400" b="0" i="0" u="none" strike="noStrike" cap="none">
                <a:solidFill>
                  <a:srgbClr val="000000"/>
                </a:solidFill>
                <a:latin typeface="Arial"/>
                <a:ea typeface="Arial"/>
                <a:cs typeface="Arial"/>
                <a:sym typeface="Arial"/>
              </a:endParaRPr>
            </a:p>
          </p:txBody>
        </p:sp>
        <p:sp>
          <p:nvSpPr>
            <p:cNvPr id="793" name="Google Shape;793;p52"/>
            <p:cNvSpPr/>
            <p:nvPr/>
          </p:nvSpPr>
          <p:spPr>
            <a:xfrm>
              <a:off x="1540479"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4" name="Google Shape;794;p52"/>
            <p:cNvSpPr txBox="1"/>
            <p:nvPr/>
          </p:nvSpPr>
          <p:spPr>
            <a:xfrm>
              <a:off x="1562592"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Assessment of potential energy savings and measures</a:t>
              </a:r>
              <a:endParaRPr sz="1400" b="0" i="0" u="none" strike="noStrike" cap="none">
                <a:solidFill>
                  <a:srgbClr val="000000"/>
                </a:solidFill>
                <a:latin typeface="Arial"/>
                <a:ea typeface="Arial"/>
                <a:cs typeface="Arial"/>
                <a:sym typeface="Arial"/>
              </a:endParaRPr>
            </a:p>
          </p:txBody>
        </p:sp>
        <p:sp>
          <p:nvSpPr>
            <p:cNvPr id="795" name="Google Shape;795;p52"/>
            <p:cNvSpPr/>
            <p:nvPr/>
          </p:nvSpPr>
          <p:spPr>
            <a:xfrm>
              <a:off x="2171102"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6" name="Google Shape;796;p52"/>
            <p:cNvSpPr/>
            <p:nvPr/>
          </p:nvSpPr>
          <p:spPr>
            <a:xfrm>
              <a:off x="1799376"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7" name="Google Shape;797;p52"/>
            <p:cNvSpPr txBox="1"/>
            <p:nvPr/>
          </p:nvSpPr>
          <p:spPr>
            <a:xfrm>
              <a:off x="1811438"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B</a:t>
              </a:r>
              <a:endParaRPr sz="1400" b="0" i="0" u="none" strike="noStrike" cap="none">
                <a:solidFill>
                  <a:srgbClr val="000000"/>
                </a:solidFill>
                <a:latin typeface="Arial"/>
                <a:ea typeface="Arial"/>
                <a:cs typeface="Arial"/>
                <a:sym typeface="Arial"/>
              </a:endParaRPr>
            </a:p>
          </p:txBody>
        </p:sp>
        <p:sp>
          <p:nvSpPr>
            <p:cNvPr id="798" name="Google Shape;798;p52"/>
            <p:cNvSpPr/>
            <p:nvPr/>
          </p:nvSpPr>
          <p:spPr>
            <a:xfrm>
              <a:off x="3075518"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9" name="Google Shape;799;p52"/>
            <p:cNvSpPr txBox="1"/>
            <p:nvPr/>
          </p:nvSpPr>
          <p:spPr>
            <a:xfrm>
              <a:off x="3097631"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Creation of an energy action plan.</a:t>
              </a:r>
              <a:endParaRPr sz="1000" b="0" i="0" u="none" strike="noStrike" cap="none">
                <a:solidFill>
                  <a:schemeClr val="dk1"/>
                </a:solidFill>
                <a:latin typeface="Arial"/>
                <a:ea typeface="Arial"/>
                <a:cs typeface="Arial"/>
                <a:sym typeface="Arial"/>
              </a:endParaRPr>
            </a:p>
          </p:txBody>
        </p:sp>
        <p:sp>
          <p:nvSpPr>
            <p:cNvPr id="800" name="Google Shape;800;p52"/>
            <p:cNvSpPr/>
            <p:nvPr/>
          </p:nvSpPr>
          <p:spPr>
            <a:xfrm>
              <a:off x="3715849"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1" name="Google Shape;801;p52"/>
            <p:cNvSpPr/>
            <p:nvPr/>
          </p:nvSpPr>
          <p:spPr>
            <a:xfrm>
              <a:off x="3334415"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2" name="Google Shape;802;p52"/>
            <p:cNvSpPr txBox="1"/>
            <p:nvPr/>
          </p:nvSpPr>
          <p:spPr>
            <a:xfrm>
              <a:off x="3346477"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C</a:t>
              </a:r>
              <a:endParaRPr sz="2100" b="0" i="0" u="none" strike="noStrike" cap="none">
                <a:solidFill>
                  <a:schemeClr val="lt1"/>
                </a:solidFill>
                <a:latin typeface="Arial"/>
                <a:ea typeface="Arial"/>
                <a:cs typeface="Arial"/>
                <a:sym typeface="Arial"/>
              </a:endParaRPr>
            </a:p>
          </p:txBody>
        </p:sp>
        <p:sp>
          <p:nvSpPr>
            <p:cNvPr id="803" name="Google Shape;803;p52"/>
            <p:cNvSpPr/>
            <p:nvPr/>
          </p:nvSpPr>
          <p:spPr>
            <a:xfrm>
              <a:off x="4610557"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4" name="Google Shape;804;p52"/>
            <p:cNvSpPr txBox="1"/>
            <p:nvPr/>
          </p:nvSpPr>
          <p:spPr>
            <a:xfrm>
              <a:off x="4632670"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Commitment of essential SMEs</a:t>
              </a:r>
              <a:endParaRPr sz="1000" b="0" i="0" u="none" strike="noStrike" cap="none">
                <a:solidFill>
                  <a:schemeClr val="dk1"/>
                </a:solidFill>
                <a:latin typeface="Arial"/>
                <a:ea typeface="Arial"/>
                <a:cs typeface="Arial"/>
                <a:sym typeface="Arial"/>
              </a:endParaRPr>
            </a:p>
          </p:txBody>
        </p:sp>
        <p:sp>
          <p:nvSpPr>
            <p:cNvPr id="805" name="Google Shape;805;p52"/>
            <p:cNvSpPr/>
            <p:nvPr/>
          </p:nvSpPr>
          <p:spPr>
            <a:xfrm>
              <a:off x="5241180"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6" name="Google Shape;806;p52"/>
            <p:cNvSpPr/>
            <p:nvPr/>
          </p:nvSpPr>
          <p:spPr>
            <a:xfrm>
              <a:off x="4869454"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52"/>
            <p:cNvSpPr txBox="1"/>
            <p:nvPr/>
          </p:nvSpPr>
          <p:spPr>
            <a:xfrm>
              <a:off x="4881516"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D</a:t>
              </a:r>
              <a:endParaRPr sz="2100" b="0" i="0" u="none" strike="noStrike" cap="none">
                <a:solidFill>
                  <a:schemeClr val="lt1"/>
                </a:solidFill>
                <a:latin typeface="Arial"/>
                <a:ea typeface="Arial"/>
                <a:cs typeface="Arial"/>
                <a:sym typeface="Arial"/>
              </a:endParaRPr>
            </a:p>
          </p:txBody>
        </p:sp>
        <p:sp>
          <p:nvSpPr>
            <p:cNvPr id="808" name="Google Shape;808;p52"/>
            <p:cNvSpPr/>
            <p:nvPr/>
          </p:nvSpPr>
          <p:spPr>
            <a:xfrm>
              <a:off x="614559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9" name="Google Shape;809;p52"/>
            <p:cNvSpPr txBox="1"/>
            <p:nvPr/>
          </p:nvSpPr>
          <p:spPr>
            <a:xfrm>
              <a:off x="6167709"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Finding a competent Energy Service Supplier </a:t>
              </a:r>
              <a:endParaRPr sz="1000" b="0" i="0" u="none" strike="noStrike" cap="none">
                <a:solidFill>
                  <a:schemeClr val="dk1"/>
                </a:solidFill>
                <a:latin typeface="Arial"/>
                <a:ea typeface="Arial"/>
                <a:cs typeface="Arial"/>
                <a:sym typeface="Arial"/>
              </a:endParaRPr>
            </a:p>
          </p:txBody>
        </p:sp>
        <p:sp>
          <p:nvSpPr>
            <p:cNvPr id="810" name="Google Shape;810;p52"/>
            <p:cNvSpPr/>
            <p:nvPr/>
          </p:nvSpPr>
          <p:spPr>
            <a:xfrm>
              <a:off x="6785928"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1" name="Google Shape;811;p52"/>
            <p:cNvSpPr/>
            <p:nvPr/>
          </p:nvSpPr>
          <p:spPr>
            <a:xfrm>
              <a:off x="6404493"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2" name="Google Shape;812;p52"/>
            <p:cNvSpPr txBox="1"/>
            <p:nvPr/>
          </p:nvSpPr>
          <p:spPr>
            <a:xfrm>
              <a:off x="6416555"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E</a:t>
              </a:r>
              <a:endParaRPr sz="2100" b="0" i="0" u="none" strike="noStrike" cap="none">
                <a:solidFill>
                  <a:schemeClr val="lt1"/>
                </a:solidFill>
                <a:latin typeface="Arial"/>
                <a:ea typeface="Arial"/>
                <a:cs typeface="Arial"/>
                <a:sym typeface="Arial"/>
              </a:endParaRPr>
            </a:p>
          </p:txBody>
        </p:sp>
        <p:sp>
          <p:nvSpPr>
            <p:cNvPr id="813" name="Google Shape;813;p52"/>
            <p:cNvSpPr/>
            <p:nvPr/>
          </p:nvSpPr>
          <p:spPr>
            <a:xfrm>
              <a:off x="768063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4" name="Google Shape;814;p52"/>
            <p:cNvSpPr txBox="1"/>
            <p:nvPr/>
          </p:nvSpPr>
          <p:spPr>
            <a:xfrm>
              <a:off x="7702749"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Signing contracts</a:t>
              </a:r>
              <a:endParaRPr sz="1400" b="0" i="0" u="none" strike="noStrike" cap="none">
                <a:solidFill>
                  <a:srgbClr val="000000"/>
                </a:solidFill>
                <a:latin typeface="Arial"/>
                <a:ea typeface="Arial"/>
                <a:cs typeface="Arial"/>
                <a:sym typeface="Arial"/>
              </a:endParaRPr>
            </a:p>
          </p:txBody>
        </p:sp>
        <p:sp>
          <p:nvSpPr>
            <p:cNvPr id="815" name="Google Shape;815;p52"/>
            <p:cNvSpPr/>
            <p:nvPr/>
          </p:nvSpPr>
          <p:spPr>
            <a:xfrm>
              <a:off x="8311258"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6" name="Google Shape;816;p52"/>
            <p:cNvSpPr/>
            <p:nvPr/>
          </p:nvSpPr>
          <p:spPr>
            <a:xfrm>
              <a:off x="7939532"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7" name="Google Shape;817;p52"/>
            <p:cNvSpPr txBox="1"/>
            <p:nvPr/>
          </p:nvSpPr>
          <p:spPr>
            <a:xfrm>
              <a:off x="7951594"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F</a:t>
              </a:r>
              <a:endParaRPr sz="1400" b="0" i="0" u="none" strike="noStrike" cap="none">
                <a:solidFill>
                  <a:srgbClr val="000000"/>
                </a:solidFill>
                <a:latin typeface="Arial"/>
                <a:ea typeface="Arial"/>
                <a:cs typeface="Arial"/>
                <a:sym typeface="Arial"/>
              </a:endParaRPr>
            </a:p>
          </p:txBody>
        </p:sp>
        <p:sp>
          <p:nvSpPr>
            <p:cNvPr id="818" name="Google Shape;818;p52"/>
            <p:cNvSpPr/>
            <p:nvPr/>
          </p:nvSpPr>
          <p:spPr>
            <a:xfrm>
              <a:off x="9215675"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9" name="Google Shape;819;p52"/>
            <p:cNvSpPr txBox="1"/>
            <p:nvPr/>
          </p:nvSpPr>
          <p:spPr>
            <a:xfrm>
              <a:off x="9237788"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Realization, monitoring &amp; maintenance</a:t>
              </a:r>
              <a:endParaRPr sz="1400" b="0" i="0" u="none" strike="noStrike" cap="none">
                <a:solidFill>
                  <a:srgbClr val="000000"/>
                </a:solidFill>
                <a:latin typeface="Arial"/>
                <a:ea typeface="Arial"/>
                <a:cs typeface="Arial"/>
                <a:sym typeface="Arial"/>
              </a:endParaRPr>
            </a:p>
          </p:txBody>
        </p:sp>
        <p:sp>
          <p:nvSpPr>
            <p:cNvPr id="820" name="Google Shape;820;p52"/>
            <p:cNvSpPr/>
            <p:nvPr/>
          </p:nvSpPr>
          <p:spPr>
            <a:xfrm>
              <a:off x="9474572"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1" name="Google Shape;821;p52"/>
            <p:cNvSpPr txBox="1"/>
            <p:nvPr/>
          </p:nvSpPr>
          <p:spPr>
            <a:xfrm>
              <a:off x="9486634"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G</a:t>
              </a:r>
              <a:endParaRPr sz="1400" b="0" i="0" u="none" strike="noStrike" cap="none">
                <a:solidFill>
                  <a:srgbClr val="000000"/>
                </a:solidFill>
                <a:latin typeface="Arial"/>
                <a:ea typeface="Arial"/>
                <a:cs typeface="Arial"/>
                <a:sym typeface="Arial"/>
              </a:endParaRPr>
            </a:p>
          </p:txBody>
        </p:sp>
      </p:grpSp>
      <p:sp>
        <p:nvSpPr>
          <p:cNvPr id="822" name="Google Shape;822;p52"/>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Arial"/>
                <a:ea typeface="Arial"/>
                <a:cs typeface="Arial"/>
                <a:sym typeface="Arial"/>
              </a:rPr>
              <a:t>Generic overview of the process</a:t>
            </a:r>
          </a:p>
        </p:txBody>
      </p:sp>
      <p:pic>
        <p:nvPicPr>
          <p:cNvPr id="824" name="Google Shape;824;p52" descr="Children outline"/>
          <p:cNvPicPr preferRelativeResize="0"/>
          <p:nvPr/>
        </p:nvPicPr>
        <p:blipFill rotWithShape="1">
          <a:blip r:embed="rId3">
            <a:alphaModFix/>
          </a:blip>
          <a:srcRect/>
          <a:stretch/>
        </p:blipFill>
        <p:spPr>
          <a:xfrm>
            <a:off x="1343758" y="2050930"/>
            <a:ext cx="914400" cy="914400"/>
          </a:xfrm>
          <a:prstGeom prst="rect">
            <a:avLst/>
          </a:prstGeom>
          <a:noFill/>
          <a:ln>
            <a:noFill/>
          </a:ln>
        </p:spPr>
      </p:pic>
      <p:pic>
        <p:nvPicPr>
          <p:cNvPr id="825" name="Google Shape;825;p52" descr="Tools outline"/>
          <p:cNvPicPr preferRelativeResize="0"/>
          <p:nvPr/>
        </p:nvPicPr>
        <p:blipFill rotWithShape="1">
          <a:blip r:embed="rId4">
            <a:alphaModFix/>
          </a:blip>
          <a:srcRect/>
          <a:stretch/>
        </p:blipFill>
        <p:spPr>
          <a:xfrm>
            <a:off x="10655954" y="2076665"/>
            <a:ext cx="914400" cy="914400"/>
          </a:xfrm>
          <a:prstGeom prst="rect">
            <a:avLst/>
          </a:prstGeom>
          <a:noFill/>
          <a:ln>
            <a:noFill/>
          </a:ln>
        </p:spPr>
      </p:pic>
      <p:pic>
        <p:nvPicPr>
          <p:cNvPr id="826" name="Google Shape;826;p52" descr="Playbook outline"/>
          <p:cNvPicPr preferRelativeResize="0"/>
          <p:nvPr/>
        </p:nvPicPr>
        <p:blipFill rotWithShape="1">
          <a:blip r:embed="rId5">
            <a:alphaModFix/>
          </a:blip>
          <a:srcRect/>
          <a:stretch/>
        </p:blipFill>
        <p:spPr>
          <a:xfrm>
            <a:off x="4302780" y="1965162"/>
            <a:ext cx="914400" cy="914400"/>
          </a:xfrm>
          <a:prstGeom prst="rect">
            <a:avLst/>
          </a:prstGeom>
          <a:noFill/>
          <a:ln>
            <a:noFill/>
          </a:ln>
        </p:spPr>
      </p:pic>
      <p:pic>
        <p:nvPicPr>
          <p:cNvPr id="827" name="Google Shape;827;p52" descr="Comment Like outline"/>
          <p:cNvPicPr preferRelativeResize="0"/>
          <p:nvPr/>
        </p:nvPicPr>
        <p:blipFill rotWithShape="1">
          <a:blip r:embed="rId6">
            <a:alphaModFix/>
          </a:blip>
          <a:srcRect/>
          <a:stretch/>
        </p:blipFill>
        <p:spPr>
          <a:xfrm>
            <a:off x="5951113" y="3812891"/>
            <a:ext cx="914400" cy="914400"/>
          </a:xfrm>
          <a:prstGeom prst="rect">
            <a:avLst/>
          </a:prstGeom>
          <a:noFill/>
          <a:ln>
            <a:noFill/>
          </a:ln>
        </p:spPr>
      </p:pic>
      <p:pic>
        <p:nvPicPr>
          <p:cNvPr id="828" name="Google Shape;828;p52" descr="Electrician female outline"/>
          <p:cNvPicPr preferRelativeResize="0"/>
          <p:nvPr/>
        </p:nvPicPr>
        <p:blipFill rotWithShape="1">
          <a:blip r:embed="rId7">
            <a:alphaModFix/>
          </a:blip>
          <a:srcRect/>
          <a:stretch/>
        </p:blipFill>
        <p:spPr>
          <a:xfrm>
            <a:off x="7426463" y="1965162"/>
            <a:ext cx="914400" cy="914400"/>
          </a:xfrm>
          <a:prstGeom prst="rect">
            <a:avLst/>
          </a:prstGeom>
          <a:noFill/>
          <a:ln>
            <a:noFill/>
          </a:ln>
        </p:spPr>
      </p:pic>
      <p:pic>
        <p:nvPicPr>
          <p:cNvPr id="829" name="Google Shape;829;p52" descr="Signature outline"/>
          <p:cNvPicPr preferRelativeResize="0"/>
          <p:nvPr/>
        </p:nvPicPr>
        <p:blipFill rotWithShape="1">
          <a:blip r:embed="rId8">
            <a:alphaModFix/>
          </a:blip>
          <a:srcRect/>
          <a:stretch/>
        </p:blipFill>
        <p:spPr>
          <a:xfrm>
            <a:off x="9045569" y="3874392"/>
            <a:ext cx="914400" cy="914400"/>
          </a:xfrm>
          <a:prstGeom prst="rect">
            <a:avLst/>
          </a:prstGeom>
          <a:noFill/>
          <a:ln>
            <a:noFill/>
          </a:ln>
        </p:spPr>
      </p:pic>
      <p:pic>
        <p:nvPicPr>
          <p:cNvPr id="830" name="Google Shape;830;p52" descr="Downward trend graph outline"/>
          <p:cNvPicPr preferRelativeResize="0"/>
          <p:nvPr/>
        </p:nvPicPr>
        <p:blipFill rotWithShape="1">
          <a:blip r:embed="rId9">
            <a:alphaModFix/>
          </a:blip>
          <a:srcRect/>
          <a:stretch/>
        </p:blipFill>
        <p:spPr>
          <a:xfrm>
            <a:off x="2856657" y="3869655"/>
            <a:ext cx="914400" cy="914400"/>
          </a:xfrm>
          <a:prstGeom prst="rect">
            <a:avLst/>
          </a:prstGeom>
          <a:noFill/>
          <a:ln>
            <a:noFill/>
          </a:ln>
        </p:spPr>
      </p:pic>
      <p:sp>
        <p:nvSpPr>
          <p:cNvPr id="831" name="Google Shape;831;p52"/>
          <p:cNvSpPr/>
          <p:nvPr/>
        </p:nvSpPr>
        <p:spPr>
          <a:xfrm>
            <a:off x="3735575" y="1896100"/>
            <a:ext cx="1375800" cy="2782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2B02D0D6-A65C-40AE-BF29-56E0271AF0B3}"/>
              </a:ext>
            </a:extLst>
          </p:cNvPr>
          <p:cNvSpPr>
            <a:spLocks noGrp="1"/>
          </p:cNvSpPr>
          <p:nvPr>
            <p:ph type="dt" idx="10"/>
          </p:nvPr>
        </p:nvSpPr>
        <p:spPr/>
        <p:txBody>
          <a:bodyPr/>
          <a:lstStyle/>
          <a:p>
            <a:fld id="{07784925-6D66-43BA-AA16-CD0F5F04F508}" type="datetime1">
              <a:rPr lang="en-GB" smtClean="0"/>
              <a:t>24/05/2022</a:t>
            </a:fld>
            <a:endParaRPr lang="en-GB"/>
          </a:p>
        </p:txBody>
      </p:sp>
      <p:sp>
        <p:nvSpPr>
          <p:cNvPr id="3" name="Slide Number Placeholder 2">
            <a:extLst>
              <a:ext uri="{FF2B5EF4-FFF2-40B4-BE49-F238E27FC236}">
                <a16:creationId xmlns:a16="http://schemas.microsoft.com/office/drawing/2014/main" id="{240E0440-26FA-4801-9B50-0E5BBE0293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34</a:t>
            </a:fld>
            <a:endParaRPr lang="nl-NL"/>
          </a:p>
        </p:txBody>
      </p:sp>
      <p:sp>
        <p:nvSpPr>
          <p:cNvPr id="49" name="Rectangle 48">
            <a:extLst>
              <a:ext uri="{FF2B5EF4-FFF2-40B4-BE49-F238E27FC236}">
                <a16:creationId xmlns:a16="http://schemas.microsoft.com/office/drawing/2014/main" id="{245BFB7E-1F66-416D-811B-C504F398956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5"/>
        <p:cNvGrpSpPr/>
        <p:nvPr/>
      </p:nvGrpSpPr>
      <p:grpSpPr>
        <a:xfrm>
          <a:off x="0" y="0"/>
          <a:ext cx="0" cy="0"/>
          <a:chOff x="0" y="0"/>
          <a:chExt cx="0" cy="0"/>
        </a:xfrm>
      </p:grpSpPr>
      <p:sp>
        <p:nvSpPr>
          <p:cNvPr id="836" name="Google Shape;836;p53"/>
          <p:cNvSpPr txBox="1">
            <a:spLocks noGrp="1"/>
          </p:cNvSpPr>
          <p:nvPr>
            <p:ph type="title"/>
          </p:nvPr>
        </p:nvSpPr>
        <p:spPr>
          <a:xfrm>
            <a:off x="180000" y="108342"/>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latin typeface="Arial"/>
                <a:ea typeface="Arial"/>
                <a:cs typeface="Arial"/>
                <a:sym typeface="Arial"/>
              </a:rPr>
              <a:t>Step </a:t>
            </a:r>
            <a:r>
              <a:rPr lang="en-GB" sz="2000" noProof="0"/>
              <a:t>C</a:t>
            </a:r>
            <a:r>
              <a:rPr lang="en-GB" sz="2000" noProof="0">
                <a:latin typeface="Arial"/>
                <a:ea typeface="Arial"/>
                <a:cs typeface="Arial"/>
                <a:sym typeface="Arial"/>
              </a:rPr>
              <a:t>: </a:t>
            </a:r>
            <a:r>
              <a:rPr lang="en-GB" sz="2000" noProof="0"/>
              <a:t>Creation of an Energy Action Plan</a:t>
            </a:r>
            <a:r>
              <a:rPr lang="en-GB" sz="2000" noProof="0">
                <a:latin typeface="Arial"/>
                <a:ea typeface="Arial"/>
                <a:cs typeface="Arial"/>
                <a:sym typeface="Arial"/>
              </a:rPr>
              <a:t> </a:t>
            </a:r>
            <a:endParaRPr lang="en-GB" sz="2000" noProof="0"/>
          </a:p>
        </p:txBody>
      </p:sp>
      <p:grpSp>
        <p:nvGrpSpPr>
          <p:cNvPr id="838" name="Google Shape;838;p53"/>
          <p:cNvGrpSpPr/>
          <p:nvPr/>
        </p:nvGrpSpPr>
        <p:grpSpPr>
          <a:xfrm>
            <a:off x="6831948" y="1731046"/>
            <a:ext cx="3634958" cy="3395915"/>
            <a:chOff x="5123977" y="1258050"/>
            <a:chExt cx="2726287" cy="2547000"/>
          </a:xfrm>
        </p:grpSpPr>
        <p:sp>
          <p:nvSpPr>
            <p:cNvPr id="839" name="Google Shape;839;p53"/>
            <p:cNvSpPr/>
            <p:nvPr/>
          </p:nvSpPr>
          <p:spPr>
            <a:xfrm rot="2700000">
              <a:off x="6116614" y="1011412"/>
              <a:ext cx="561726" cy="3040276"/>
            </a:xfrm>
            <a:prstGeom prst="roundRect">
              <a:avLst>
                <a:gd name="adj" fmla="val 50000"/>
              </a:avLst>
            </a:prstGeom>
            <a:solidFill>
              <a:srgbClr val="307BF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0" name="Google Shape;840;p53"/>
            <p:cNvSpPr/>
            <p:nvPr/>
          </p:nvSpPr>
          <p:spPr>
            <a:xfrm>
              <a:off x="534099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nl-NL" sz="1600" b="1" i="0" u="none" strike="noStrike" cap="none">
                  <a:solidFill>
                    <a:srgbClr val="307BF3"/>
                  </a:solidFill>
                  <a:latin typeface="Roboto"/>
                  <a:ea typeface="Roboto"/>
                  <a:cs typeface="Roboto"/>
                  <a:sym typeface="Roboto"/>
                </a:rPr>
                <a:t>3</a:t>
              </a:r>
              <a:endParaRPr sz="1600" b="1" i="0" u="none" strike="noStrike" cap="none">
                <a:solidFill>
                  <a:srgbClr val="307BF3"/>
                </a:solidFill>
                <a:latin typeface="Roboto"/>
                <a:ea typeface="Roboto"/>
                <a:cs typeface="Roboto"/>
                <a:sym typeface="Roboto"/>
              </a:endParaRPr>
            </a:p>
          </p:txBody>
        </p:sp>
        <p:sp>
          <p:nvSpPr>
            <p:cNvPr id="841" name="Google Shape;841;p53"/>
            <p:cNvSpPr txBox="1"/>
            <p:nvPr/>
          </p:nvSpPr>
          <p:spPr>
            <a:xfrm rot="-2700000">
              <a:off x="5323969" y="2238203"/>
              <a:ext cx="2341513" cy="393293"/>
            </a:xfrm>
            <a:prstGeom prst="rect">
              <a:avLst/>
            </a:prstGeom>
            <a:noFill/>
            <a:ln>
              <a:noFill/>
            </a:ln>
          </p:spPr>
          <p:txBody>
            <a:bodyPr spcFirstLastPara="1" wrap="square" lIns="121900" tIns="121900" rIns="121900" bIns="121900"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nl-NL" sz="1600" b="1" i="0" u="none" strike="noStrike" cap="none">
                  <a:solidFill>
                    <a:srgbClr val="FFFFFF"/>
                  </a:solidFill>
                  <a:latin typeface="Roboto"/>
                  <a:ea typeface="Roboto"/>
                  <a:cs typeface="Roboto"/>
                  <a:sym typeface="Roboto"/>
                </a:rPr>
                <a:t>When</a:t>
              </a:r>
              <a:endParaRPr sz="1100" b="1" i="0" u="none" strike="noStrike" cap="none">
                <a:solidFill>
                  <a:srgbClr val="FFFFFF"/>
                </a:solidFill>
                <a:latin typeface="Roboto"/>
                <a:ea typeface="Roboto"/>
                <a:cs typeface="Roboto"/>
                <a:sym typeface="Roboto"/>
              </a:endParaRPr>
            </a:p>
          </p:txBody>
        </p:sp>
        <p:sp>
          <p:nvSpPr>
            <p:cNvPr id="842" name="Google Shape;842;p53"/>
            <p:cNvSpPr txBox="1"/>
            <p:nvPr/>
          </p:nvSpPr>
          <p:spPr>
            <a:xfrm rot="-2700000">
              <a:off x="5789949" y="2550697"/>
              <a:ext cx="2203628" cy="50742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2100"/>
                </a:spcAft>
                <a:buClr>
                  <a:srgbClr val="000000"/>
                </a:buClr>
                <a:buSzPts val="1100"/>
                <a:buFont typeface="Arial"/>
                <a:buNone/>
              </a:pPr>
              <a:r>
                <a:rPr lang="nl-NL" sz="1100" b="0" i="0" u="none" strike="noStrike" cap="none">
                  <a:solidFill>
                    <a:srgbClr val="000000"/>
                  </a:solidFill>
                  <a:latin typeface="Roboto"/>
                  <a:ea typeface="Roboto"/>
                  <a:cs typeface="Roboto"/>
                  <a:sym typeface="Roboto"/>
                </a:rPr>
                <a:t>When each step is expected to be completed?</a:t>
              </a:r>
              <a:endParaRPr sz="1100" b="1" i="0" u="none" strike="noStrike" cap="none">
                <a:solidFill>
                  <a:srgbClr val="000000"/>
                </a:solidFill>
                <a:latin typeface="Roboto"/>
                <a:ea typeface="Roboto"/>
                <a:cs typeface="Roboto"/>
                <a:sym typeface="Roboto"/>
              </a:endParaRPr>
            </a:p>
          </p:txBody>
        </p:sp>
      </p:grpSp>
      <p:grpSp>
        <p:nvGrpSpPr>
          <p:cNvPr id="843" name="Google Shape;843;p53"/>
          <p:cNvGrpSpPr/>
          <p:nvPr/>
        </p:nvGrpSpPr>
        <p:grpSpPr>
          <a:xfrm>
            <a:off x="4271988" y="1731046"/>
            <a:ext cx="3634959" cy="3395915"/>
            <a:chOff x="3203958" y="1258050"/>
            <a:chExt cx="2726287" cy="2547000"/>
          </a:xfrm>
        </p:grpSpPr>
        <p:sp>
          <p:nvSpPr>
            <p:cNvPr id="844" name="Google Shape;844;p53"/>
            <p:cNvSpPr/>
            <p:nvPr/>
          </p:nvSpPr>
          <p:spPr>
            <a:xfrm rot="2700000">
              <a:off x="4196595" y="1011412"/>
              <a:ext cx="561726" cy="3040276"/>
            </a:xfrm>
            <a:prstGeom prst="roundRect">
              <a:avLst>
                <a:gd name="adj" fmla="val 50000"/>
              </a:avLst>
            </a:prstGeom>
            <a:solidFill>
              <a:srgbClr val="0D5DD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5" name="Google Shape;845;p53"/>
            <p:cNvSpPr/>
            <p:nvPr/>
          </p:nvSpPr>
          <p:spPr>
            <a:xfrm>
              <a:off x="3420974"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nl-NL" sz="1600" b="1" i="0" u="none" strike="noStrike" cap="none">
                  <a:solidFill>
                    <a:srgbClr val="0D5DDF"/>
                  </a:solidFill>
                  <a:latin typeface="Roboto"/>
                  <a:ea typeface="Roboto"/>
                  <a:cs typeface="Roboto"/>
                  <a:sym typeface="Roboto"/>
                </a:rPr>
                <a:t>2</a:t>
              </a:r>
              <a:endParaRPr sz="1600" b="1" i="0" u="none" strike="noStrike" cap="none">
                <a:solidFill>
                  <a:srgbClr val="0D5DDF"/>
                </a:solidFill>
                <a:latin typeface="Roboto"/>
                <a:ea typeface="Roboto"/>
                <a:cs typeface="Roboto"/>
                <a:sym typeface="Roboto"/>
              </a:endParaRPr>
            </a:p>
          </p:txBody>
        </p:sp>
        <p:sp>
          <p:nvSpPr>
            <p:cNvPr id="846" name="Google Shape;846;p53"/>
            <p:cNvSpPr txBox="1"/>
            <p:nvPr/>
          </p:nvSpPr>
          <p:spPr>
            <a:xfrm rot="-2700000">
              <a:off x="3410687" y="2240903"/>
              <a:ext cx="2333877" cy="393293"/>
            </a:xfrm>
            <a:prstGeom prst="rect">
              <a:avLst/>
            </a:prstGeom>
            <a:noFill/>
            <a:ln>
              <a:noFill/>
            </a:ln>
          </p:spPr>
          <p:txBody>
            <a:bodyPr spcFirstLastPara="1" wrap="square" lIns="121900" tIns="121900" rIns="121900" bIns="121900"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nl-NL" sz="1600" b="1" i="0" u="none" strike="noStrike" cap="none">
                  <a:solidFill>
                    <a:srgbClr val="FFFFFF"/>
                  </a:solidFill>
                  <a:latin typeface="Roboto"/>
                  <a:ea typeface="Roboto"/>
                  <a:cs typeface="Roboto"/>
                  <a:sym typeface="Roboto"/>
                </a:rPr>
                <a:t>by Whom</a:t>
              </a:r>
              <a:endParaRPr sz="1100" b="1" i="0" u="none" strike="noStrike" cap="none">
                <a:solidFill>
                  <a:srgbClr val="FFFFFF"/>
                </a:solidFill>
                <a:latin typeface="Roboto"/>
                <a:ea typeface="Roboto"/>
                <a:cs typeface="Roboto"/>
                <a:sym typeface="Roboto"/>
              </a:endParaRPr>
            </a:p>
          </p:txBody>
        </p:sp>
        <p:sp>
          <p:nvSpPr>
            <p:cNvPr id="847" name="Google Shape;847;p53"/>
            <p:cNvSpPr txBox="1"/>
            <p:nvPr/>
          </p:nvSpPr>
          <p:spPr>
            <a:xfrm rot="-2700000">
              <a:off x="3869931" y="2550697"/>
              <a:ext cx="2203628" cy="50742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2100"/>
                </a:spcAft>
                <a:buClr>
                  <a:srgbClr val="000000"/>
                </a:buClr>
                <a:buSzPts val="1100"/>
                <a:buFont typeface="Arial"/>
                <a:buNone/>
              </a:pPr>
              <a:r>
                <a:rPr lang="nl-NL" sz="1100" b="0" i="0" u="none" strike="noStrike" cap="none">
                  <a:solidFill>
                    <a:srgbClr val="000000"/>
                  </a:solidFill>
                  <a:latin typeface="Roboto"/>
                  <a:ea typeface="Roboto"/>
                  <a:cs typeface="Roboto"/>
                  <a:sym typeface="Roboto"/>
                </a:rPr>
                <a:t>Who is the responsible for each step?</a:t>
              </a:r>
              <a:endParaRPr sz="1100" b="1" i="0" u="none" strike="noStrike" cap="none">
                <a:solidFill>
                  <a:srgbClr val="000000"/>
                </a:solidFill>
                <a:latin typeface="Roboto"/>
                <a:ea typeface="Roboto"/>
                <a:cs typeface="Roboto"/>
                <a:sym typeface="Roboto"/>
              </a:endParaRPr>
            </a:p>
          </p:txBody>
        </p:sp>
      </p:grpSp>
      <p:grpSp>
        <p:nvGrpSpPr>
          <p:cNvPr id="848" name="Google Shape;848;p53"/>
          <p:cNvGrpSpPr/>
          <p:nvPr/>
        </p:nvGrpSpPr>
        <p:grpSpPr>
          <a:xfrm>
            <a:off x="1725090" y="1731046"/>
            <a:ext cx="3634958" cy="3395915"/>
            <a:chOff x="1293737" y="1258050"/>
            <a:chExt cx="2726286" cy="2547000"/>
          </a:xfrm>
        </p:grpSpPr>
        <p:sp>
          <p:nvSpPr>
            <p:cNvPr id="849" name="Google Shape;849;p53"/>
            <p:cNvSpPr/>
            <p:nvPr/>
          </p:nvSpPr>
          <p:spPr>
            <a:xfrm rot="2700000">
              <a:off x="2286374" y="1011412"/>
              <a:ext cx="561726" cy="3040276"/>
            </a:xfrm>
            <a:prstGeom prst="roundRect">
              <a:avLst>
                <a:gd name="adj" fmla="val 50000"/>
              </a:avLst>
            </a:prstGeom>
            <a:solidFill>
              <a:srgbClr val="0944A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0" name="Google Shape;850;p53"/>
            <p:cNvSpPr/>
            <p:nvPr/>
          </p:nvSpPr>
          <p:spPr>
            <a:xfrm>
              <a:off x="151075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nl-NL" sz="1600" b="1" i="0" u="none" strike="noStrike" cap="none">
                  <a:solidFill>
                    <a:srgbClr val="0944A1"/>
                  </a:solidFill>
                  <a:latin typeface="Roboto"/>
                  <a:ea typeface="Roboto"/>
                  <a:cs typeface="Roboto"/>
                  <a:sym typeface="Roboto"/>
                </a:rPr>
                <a:t>1</a:t>
              </a:r>
              <a:endParaRPr sz="1600" b="1" i="0" u="none" strike="noStrike" cap="none">
                <a:solidFill>
                  <a:srgbClr val="0944A1"/>
                </a:solidFill>
                <a:latin typeface="Roboto"/>
                <a:ea typeface="Roboto"/>
                <a:cs typeface="Roboto"/>
                <a:sym typeface="Roboto"/>
              </a:endParaRPr>
            </a:p>
          </p:txBody>
        </p:sp>
        <p:sp>
          <p:nvSpPr>
            <p:cNvPr id="851" name="Google Shape;851;p53"/>
            <p:cNvSpPr txBox="1"/>
            <p:nvPr/>
          </p:nvSpPr>
          <p:spPr>
            <a:xfrm rot="-2700000">
              <a:off x="1501398" y="2241353"/>
              <a:ext cx="2332604" cy="393293"/>
            </a:xfrm>
            <a:prstGeom prst="rect">
              <a:avLst/>
            </a:prstGeom>
            <a:noFill/>
            <a:ln>
              <a:noFill/>
            </a:ln>
          </p:spPr>
          <p:txBody>
            <a:bodyPr spcFirstLastPara="1" wrap="square" lIns="121900" tIns="121900" rIns="121900" bIns="121900"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nl-NL" sz="1600" b="1" i="0" u="none" strike="noStrike" cap="none">
                  <a:solidFill>
                    <a:srgbClr val="FFFFFF"/>
                  </a:solidFill>
                  <a:latin typeface="Roboto"/>
                  <a:ea typeface="Roboto"/>
                  <a:cs typeface="Roboto"/>
                  <a:sym typeface="Roboto"/>
                </a:rPr>
                <a:t>What</a:t>
              </a:r>
              <a:endParaRPr sz="1100" b="1" i="0" u="none" strike="noStrike" cap="none">
                <a:solidFill>
                  <a:srgbClr val="FFFFFF"/>
                </a:solidFill>
                <a:latin typeface="Roboto"/>
                <a:ea typeface="Roboto"/>
                <a:cs typeface="Roboto"/>
                <a:sym typeface="Roboto"/>
              </a:endParaRPr>
            </a:p>
          </p:txBody>
        </p:sp>
        <p:sp>
          <p:nvSpPr>
            <p:cNvPr id="852" name="Google Shape;852;p53"/>
            <p:cNvSpPr txBox="1"/>
            <p:nvPr/>
          </p:nvSpPr>
          <p:spPr>
            <a:xfrm rot="-2700000">
              <a:off x="1959709" y="2550697"/>
              <a:ext cx="2203628" cy="50742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2100"/>
                </a:spcAft>
                <a:buClr>
                  <a:srgbClr val="000000"/>
                </a:buClr>
                <a:buSzPts val="1100"/>
                <a:buFont typeface="Arial"/>
                <a:buNone/>
              </a:pPr>
              <a:r>
                <a:rPr lang="nl-NL" sz="1100" b="0" i="0" u="none" strike="noStrike" cap="none">
                  <a:solidFill>
                    <a:srgbClr val="000000"/>
                  </a:solidFill>
                  <a:latin typeface="Roboto"/>
                  <a:ea typeface="Roboto"/>
                  <a:cs typeface="Roboto"/>
                  <a:sym typeface="Roboto"/>
                </a:rPr>
                <a:t>What is the steps to be undertaken?.</a:t>
              </a:r>
              <a:endParaRPr sz="1100" b="1" i="0" u="none" strike="noStrike" cap="none">
                <a:solidFill>
                  <a:srgbClr val="000000"/>
                </a:solidFill>
                <a:latin typeface="Roboto"/>
                <a:ea typeface="Roboto"/>
                <a:cs typeface="Roboto"/>
                <a:sym typeface="Roboto"/>
              </a:endParaRPr>
            </a:p>
          </p:txBody>
        </p:sp>
      </p:grpSp>
      <p:sp>
        <p:nvSpPr>
          <p:cNvPr id="2" name="Date Placeholder 1">
            <a:extLst>
              <a:ext uri="{FF2B5EF4-FFF2-40B4-BE49-F238E27FC236}">
                <a16:creationId xmlns:a16="http://schemas.microsoft.com/office/drawing/2014/main" id="{139BC172-22D1-49B9-B46A-F73A3DF16CBF}"/>
              </a:ext>
            </a:extLst>
          </p:cNvPr>
          <p:cNvSpPr>
            <a:spLocks noGrp="1"/>
          </p:cNvSpPr>
          <p:nvPr>
            <p:ph type="dt" idx="10"/>
          </p:nvPr>
        </p:nvSpPr>
        <p:spPr/>
        <p:txBody>
          <a:bodyPr/>
          <a:lstStyle/>
          <a:p>
            <a:fld id="{8D3F9B0C-DDF0-42DA-8069-A01B246306B1}" type="datetime1">
              <a:rPr lang="en-GB" smtClean="0"/>
              <a:t>24/05/2022</a:t>
            </a:fld>
            <a:endParaRPr lang="en-GB"/>
          </a:p>
        </p:txBody>
      </p:sp>
      <p:sp>
        <p:nvSpPr>
          <p:cNvPr id="3" name="Slide Number Placeholder 2">
            <a:extLst>
              <a:ext uri="{FF2B5EF4-FFF2-40B4-BE49-F238E27FC236}">
                <a16:creationId xmlns:a16="http://schemas.microsoft.com/office/drawing/2014/main" id="{048C9C2B-B170-4E08-AB19-B1F068561F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35</a:t>
            </a:fld>
            <a:endParaRPr lang="nl-NL"/>
          </a:p>
        </p:txBody>
      </p:sp>
      <p:sp>
        <p:nvSpPr>
          <p:cNvPr id="21" name="Rectangle 20">
            <a:extLst>
              <a:ext uri="{FF2B5EF4-FFF2-40B4-BE49-F238E27FC236}">
                <a16:creationId xmlns:a16="http://schemas.microsoft.com/office/drawing/2014/main" id="{02AF0C35-5A3B-4EF4-B5A5-3AD100EE235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8" name="Google Shape;858;p54"/>
          <p:cNvSpPr txBox="1"/>
          <p:nvPr/>
        </p:nvSpPr>
        <p:spPr>
          <a:xfrm>
            <a:off x="350800" y="2197100"/>
            <a:ext cx="10355400" cy="17850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dirty="0">
                <a:solidFill>
                  <a:schemeClr val="dk1"/>
                </a:solidFill>
                <a:latin typeface="Arial"/>
                <a:ea typeface="Arial"/>
                <a:cs typeface="Arial"/>
                <a:sym typeface="Arial"/>
              </a:rPr>
              <a:t>In-depth steps</a:t>
            </a:r>
            <a:endParaRPr lang="en-US"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dirty="0">
                <a:solidFill>
                  <a:schemeClr val="dk1"/>
                </a:solidFill>
                <a:latin typeface="Arial"/>
                <a:ea typeface="Arial"/>
                <a:cs typeface="Arial"/>
                <a:sym typeface="Arial"/>
              </a:rPr>
              <a:t>(Pre-financing for the development of Energy Action Plan)</a:t>
            </a:r>
            <a:endParaRPr lang="en-US" sz="1400" b="0" i="0" u="none" strike="sng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dirty="0">
                <a:solidFill>
                  <a:schemeClr val="dk1"/>
                </a:solidFill>
                <a:latin typeface="Arial"/>
                <a:ea typeface="Arial"/>
                <a:cs typeface="Arial"/>
                <a:sym typeface="Arial"/>
              </a:rPr>
              <a:t>Create the Energy Action Plan</a:t>
            </a: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dirty="0">
                <a:solidFill>
                  <a:schemeClr val="dk1"/>
                </a:solidFill>
                <a:latin typeface="Arial"/>
                <a:ea typeface="Arial"/>
                <a:cs typeface="Arial"/>
                <a:sym typeface="Arial"/>
              </a:rPr>
              <a:t>Discuss and Finalize the Energy Action Plan</a:t>
            </a:r>
          </a:p>
          <a:p>
            <a:pPr marL="457200" marR="0" lvl="0" indent="0" algn="l" rtl="0">
              <a:lnSpc>
                <a:spcPct val="100000"/>
              </a:lnSpc>
              <a:spcBef>
                <a:spcPts val="0"/>
              </a:spcBef>
              <a:spcAft>
                <a:spcPts val="0"/>
              </a:spcAft>
              <a:buClr>
                <a:srgbClr val="000000"/>
              </a:buClr>
              <a:buSzPts val="1400"/>
              <a:buFont typeface="Arial"/>
              <a:buNone/>
            </a:pPr>
            <a:endParaRPr lang="en-US" sz="1400" b="0" i="0" u="none" strike="noStrike" cap="none" dirty="0">
              <a:solidFill>
                <a:schemeClr val="dk1"/>
              </a:solidFill>
              <a:highlight>
                <a:schemeClr val="accent3"/>
              </a:highlight>
              <a:latin typeface="Arial"/>
              <a:ea typeface="Arial"/>
              <a:cs typeface="Arial"/>
              <a:sym typeface="Arial"/>
            </a:endParaRPr>
          </a:p>
        </p:txBody>
      </p:sp>
      <p:sp>
        <p:nvSpPr>
          <p:cNvPr id="859" name="Google Shape;859;p54"/>
          <p:cNvSpPr txBox="1">
            <a:spLocks noGrp="1"/>
          </p:cNvSpPr>
          <p:nvPr>
            <p:ph type="title"/>
          </p:nvPr>
        </p:nvSpPr>
        <p:spPr>
          <a:xfrm>
            <a:off x="180000" y="108342"/>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latin typeface="Arial"/>
                <a:ea typeface="Arial"/>
                <a:cs typeface="Arial"/>
                <a:sym typeface="Arial"/>
              </a:rPr>
              <a:t>Step </a:t>
            </a:r>
            <a:r>
              <a:rPr lang="en-GB" sz="2000" noProof="0"/>
              <a:t>C</a:t>
            </a:r>
            <a:r>
              <a:rPr lang="en-GB" sz="2000" noProof="0">
                <a:latin typeface="Arial"/>
                <a:ea typeface="Arial"/>
                <a:cs typeface="Arial"/>
                <a:sym typeface="Arial"/>
              </a:rPr>
              <a:t>: </a:t>
            </a:r>
            <a:r>
              <a:rPr lang="en-GB" sz="2000" noProof="0"/>
              <a:t>Creation of an Energy Action Plan</a:t>
            </a:r>
            <a:r>
              <a:rPr lang="en-GB" sz="2000" noProof="0">
                <a:latin typeface="Arial"/>
                <a:ea typeface="Arial"/>
                <a:cs typeface="Arial"/>
                <a:sym typeface="Arial"/>
              </a:rPr>
              <a:t> </a:t>
            </a:r>
            <a:endParaRPr lang="en-GB" sz="2000" noProof="0"/>
          </a:p>
        </p:txBody>
      </p:sp>
      <p:sp>
        <p:nvSpPr>
          <p:cNvPr id="2" name="Date Placeholder 1">
            <a:extLst>
              <a:ext uri="{FF2B5EF4-FFF2-40B4-BE49-F238E27FC236}">
                <a16:creationId xmlns:a16="http://schemas.microsoft.com/office/drawing/2014/main" id="{EF805DC5-064D-42F0-A246-BFA10F3C6A7E}"/>
              </a:ext>
            </a:extLst>
          </p:cNvPr>
          <p:cNvSpPr>
            <a:spLocks noGrp="1"/>
          </p:cNvSpPr>
          <p:nvPr>
            <p:ph type="dt" idx="10"/>
          </p:nvPr>
        </p:nvSpPr>
        <p:spPr/>
        <p:txBody>
          <a:bodyPr/>
          <a:lstStyle/>
          <a:p>
            <a:fld id="{2AF97587-1591-4A28-B830-4C93FF007260}" type="datetime1">
              <a:rPr lang="en-GB" smtClean="0"/>
              <a:t>24/05/2022</a:t>
            </a:fld>
            <a:endParaRPr lang="en-GB"/>
          </a:p>
        </p:txBody>
      </p:sp>
      <p:sp>
        <p:nvSpPr>
          <p:cNvPr id="3" name="Slide Number Placeholder 2">
            <a:extLst>
              <a:ext uri="{FF2B5EF4-FFF2-40B4-BE49-F238E27FC236}">
                <a16:creationId xmlns:a16="http://schemas.microsoft.com/office/drawing/2014/main" id="{8FD7EBF7-B9F8-48D4-B987-FC6CD9CC612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36</a:t>
            </a:fld>
            <a:endParaRPr lang="nl-NL"/>
          </a:p>
        </p:txBody>
      </p:sp>
      <p:sp>
        <p:nvSpPr>
          <p:cNvPr id="7" name="Rectangle 6">
            <a:extLst>
              <a:ext uri="{FF2B5EF4-FFF2-40B4-BE49-F238E27FC236}">
                <a16:creationId xmlns:a16="http://schemas.microsoft.com/office/drawing/2014/main" id="{B4727EF7-0713-4552-AE01-DCDE40067D1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865" name="Google Shape;865;p55"/>
          <p:cNvSpPr txBox="1"/>
          <p:nvPr/>
        </p:nvSpPr>
        <p:spPr>
          <a:xfrm>
            <a:off x="291625" y="1391813"/>
            <a:ext cx="10355400" cy="461700"/>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2400"/>
              <a:buFont typeface="Arial"/>
              <a:buNone/>
            </a:pPr>
            <a:endParaRPr sz="2400" b="1" i="0" u="none" strike="noStrike" cap="none">
              <a:solidFill>
                <a:srgbClr val="000000"/>
              </a:solidFill>
              <a:latin typeface="Arial"/>
              <a:ea typeface="Arial"/>
              <a:cs typeface="Arial"/>
              <a:sym typeface="Arial"/>
            </a:endParaRPr>
          </a:p>
        </p:txBody>
      </p:sp>
      <p:sp>
        <p:nvSpPr>
          <p:cNvPr id="866" name="Google Shape;866;p55"/>
          <p:cNvSpPr txBox="1"/>
          <p:nvPr/>
        </p:nvSpPr>
        <p:spPr>
          <a:xfrm>
            <a:off x="2691450" y="1563738"/>
            <a:ext cx="68091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Trusted Partner can combine different revenue streams for the activities</a:t>
            </a:r>
            <a:endParaRPr sz="2400" b="1" i="0" u="none" strike="noStrike" cap="none">
              <a:solidFill>
                <a:srgbClr val="000000"/>
              </a:solidFill>
              <a:latin typeface="Arial"/>
              <a:ea typeface="Arial"/>
              <a:cs typeface="Arial"/>
              <a:sym typeface="Arial"/>
            </a:endParaRPr>
          </a:p>
        </p:txBody>
      </p:sp>
      <p:sp>
        <p:nvSpPr>
          <p:cNvPr id="867" name="Google Shape;867;p55"/>
          <p:cNvSpPr txBox="1"/>
          <p:nvPr/>
        </p:nvSpPr>
        <p:spPr>
          <a:xfrm>
            <a:off x="626300" y="3931388"/>
            <a:ext cx="33141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Regional or National Funds</a:t>
            </a:r>
            <a:endParaRPr sz="2400" b="1" i="0" u="none" strike="noStrike" cap="none">
              <a:solidFill>
                <a:srgbClr val="000000"/>
              </a:solidFill>
              <a:latin typeface="Arial"/>
              <a:ea typeface="Arial"/>
              <a:cs typeface="Arial"/>
              <a:sym typeface="Arial"/>
            </a:endParaRPr>
          </a:p>
        </p:txBody>
      </p:sp>
      <p:cxnSp>
        <p:nvCxnSpPr>
          <p:cNvPr id="868" name="Google Shape;868;p55"/>
          <p:cNvCxnSpPr/>
          <p:nvPr/>
        </p:nvCxnSpPr>
        <p:spPr>
          <a:xfrm rot="10800000" flipH="1">
            <a:off x="2471025" y="2559788"/>
            <a:ext cx="1322700" cy="1371600"/>
          </a:xfrm>
          <a:prstGeom prst="straightConnector1">
            <a:avLst/>
          </a:prstGeom>
          <a:noFill/>
          <a:ln w="38100" cap="flat" cmpd="sng">
            <a:solidFill>
              <a:schemeClr val="accent1"/>
            </a:solidFill>
            <a:prstDash val="solid"/>
            <a:round/>
            <a:headEnd type="none" w="sm" len="sm"/>
            <a:tailEnd type="triangle" w="med" len="med"/>
          </a:ln>
        </p:spPr>
      </p:cxnSp>
      <p:sp>
        <p:nvSpPr>
          <p:cNvPr id="869" name="Google Shape;869;p55"/>
          <p:cNvSpPr txBox="1"/>
          <p:nvPr/>
        </p:nvSpPr>
        <p:spPr>
          <a:xfrm>
            <a:off x="4438950" y="4100488"/>
            <a:ext cx="33141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Subsidies</a:t>
            </a:r>
            <a:endParaRPr sz="2400" b="1" i="0" u="none" strike="noStrike" cap="none">
              <a:solidFill>
                <a:srgbClr val="000000"/>
              </a:solidFill>
              <a:latin typeface="Arial"/>
              <a:ea typeface="Arial"/>
              <a:cs typeface="Arial"/>
              <a:sym typeface="Arial"/>
            </a:endParaRPr>
          </a:p>
        </p:txBody>
      </p:sp>
      <p:cxnSp>
        <p:nvCxnSpPr>
          <p:cNvPr id="870" name="Google Shape;870;p55"/>
          <p:cNvCxnSpPr>
            <a:stCxn id="869" idx="0"/>
            <a:endCxn id="866" idx="2"/>
          </p:cNvCxnSpPr>
          <p:nvPr/>
        </p:nvCxnSpPr>
        <p:spPr>
          <a:xfrm rot="10800000">
            <a:off x="6096000" y="2487088"/>
            <a:ext cx="0" cy="1613400"/>
          </a:xfrm>
          <a:prstGeom prst="straightConnector1">
            <a:avLst/>
          </a:prstGeom>
          <a:noFill/>
          <a:ln w="38100" cap="flat" cmpd="sng">
            <a:solidFill>
              <a:schemeClr val="accent1"/>
            </a:solidFill>
            <a:prstDash val="solid"/>
            <a:round/>
            <a:headEnd type="none" w="sm" len="sm"/>
            <a:tailEnd type="triangle" w="med" len="med"/>
          </a:ln>
        </p:spPr>
      </p:cxnSp>
      <p:sp>
        <p:nvSpPr>
          <p:cNvPr id="871" name="Google Shape;871;p55"/>
          <p:cNvSpPr txBox="1"/>
          <p:nvPr/>
        </p:nvSpPr>
        <p:spPr>
          <a:xfrm>
            <a:off x="8251600" y="4173188"/>
            <a:ext cx="3314100" cy="1293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1" i="0" u="none" strike="noStrike" cap="none">
                <a:solidFill>
                  <a:srgbClr val="000000"/>
                </a:solidFill>
                <a:latin typeface="Arial"/>
                <a:ea typeface="Arial"/>
                <a:cs typeface="Arial"/>
                <a:sym typeface="Arial"/>
              </a:rPr>
              <a:t>Direct payment from SMEs (membership fees)</a:t>
            </a:r>
            <a:endParaRPr sz="2400" b="1" i="0" u="none" strike="noStrike" cap="none">
              <a:solidFill>
                <a:srgbClr val="000000"/>
              </a:solidFill>
              <a:latin typeface="Arial"/>
              <a:ea typeface="Arial"/>
              <a:cs typeface="Arial"/>
              <a:sym typeface="Arial"/>
            </a:endParaRPr>
          </a:p>
        </p:txBody>
      </p:sp>
      <p:cxnSp>
        <p:nvCxnSpPr>
          <p:cNvPr id="872" name="Google Shape;872;p55"/>
          <p:cNvCxnSpPr>
            <a:stCxn id="871" idx="0"/>
          </p:cNvCxnSpPr>
          <p:nvPr/>
        </p:nvCxnSpPr>
        <p:spPr>
          <a:xfrm rot="10800000">
            <a:off x="8030950" y="2543588"/>
            <a:ext cx="1877700" cy="1629600"/>
          </a:xfrm>
          <a:prstGeom prst="straightConnector1">
            <a:avLst/>
          </a:prstGeom>
          <a:noFill/>
          <a:ln w="38100" cap="flat" cmpd="sng">
            <a:solidFill>
              <a:schemeClr val="accent1"/>
            </a:solidFill>
            <a:prstDash val="solid"/>
            <a:round/>
            <a:headEnd type="none" w="sm" len="sm"/>
            <a:tailEnd type="triangle" w="med" len="med"/>
          </a:ln>
        </p:spPr>
      </p:cxnSp>
      <p:sp>
        <p:nvSpPr>
          <p:cNvPr id="873" name="Google Shape;873;p55"/>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C.1</a:t>
            </a:r>
            <a:r>
              <a:rPr lang="en-GB" sz="2000" noProof="0">
                <a:latin typeface="Arial"/>
                <a:ea typeface="Arial"/>
                <a:cs typeface="Arial"/>
                <a:sym typeface="Arial"/>
              </a:rPr>
              <a:t>: </a:t>
            </a:r>
            <a:r>
              <a:rPr lang="en-GB" sz="2000" noProof="0"/>
              <a:t>Pre-financing for the development of Energy Action Plan</a:t>
            </a:r>
          </a:p>
        </p:txBody>
      </p:sp>
      <p:sp>
        <p:nvSpPr>
          <p:cNvPr id="2" name="Date Placeholder 1">
            <a:extLst>
              <a:ext uri="{FF2B5EF4-FFF2-40B4-BE49-F238E27FC236}">
                <a16:creationId xmlns:a16="http://schemas.microsoft.com/office/drawing/2014/main" id="{92AA0FBA-D093-4199-9E70-3EA9F5D6D122}"/>
              </a:ext>
            </a:extLst>
          </p:cNvPr>
          <p:cNvSpPr>
            <a:spLocks noGrp="1"/>
          </p:cNvSpPr>
          <p:nvPr>
            <p:ph type="dt" idx="10"/>
          </p:nvPr>
        </p:nvSpPr>
        <p:spPr/>
        <p:txBody>
          <a:bodyPr/>
          <a:lstStyle/>
          <a:p>
            <a:fld id="{CFE97C90-ADBF-4F97-8A49-D8887625E1B9}" type="datetime1">
              <a:rPr lang="en-GB" smtClean="0"/>
              <a:t>24/05/2022</a:t>
            </a:fld>
            <a:endParaRPr lang="en-GB"/>
          </a:p>
        </p:txBody>
      </p:sp>
      <p:sp>
        <p:nvSpPr>
          <p:cNvPr id="3" name="Slide Number Placeholder 2">
            <a:extLst>
              <a:ext uri="{FF2B5EF4-FFF2-40B4-BE49-F238E27FC236}">
                <a16:creationId xmlns:a16="http://schemas.microsoft.com/office/drawing/2014/main" id="{115039BA-F82A-43C7-B574-020BEC03CA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37</a:t>
            </a:fld>
            <a:endParaRPr lang="nl-NL"/>
          </a:p>
        </p:txBody>
      </p:sp>
      <p:sp>
        <p:nvSpPr>
          <p:cNvPr id="14" name="Rectangle 13">
            <a:extLst>
              <a:ext uri="{FF2B5EF4-FFF2-40B4-BE49-F238E27FC236}">
                <a16:creationId xmlns:a16="http://schemas.microsoft.com/office/drawing/2014/main" id="{DFD1963F-3CF8-4E34-B59A-26931B51629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grpSp>
        <p:nvGrpSpPr>
          <p:cNvPr id="879" name="Google Shape;879;p56"/>
          <p:cNvGrpSpPr/>
          <p:nvPr/>
        </p:nvGrpSpPr>
        <p:grpSpPr>
          <a:xfrm>
            <a:off x="3008680" y="801182"/>
            <a:ext cx="5381985" cy="5255435"/>
            <a:chOff x="2256566" y="677103"/>
            <a:chExt cx="4036590" cy="3941675"/>
          </a:xfrm>
        </p:grpSpPr>
        <p:sp>
          <p:nvSpPr>
            <p:cNvPr id="880" name="Google Shape;880;p56"/>
            <p:cNvSpPr/>
            <p:nvPr/>
          </p:nvSpPr>
          <p:spPr>
            <a:xfrm rot="-6597333">
              <a:off x="4296826" y="3950027"/>
              <a:ext cx="586303" cy="586303"/>
            </a:xfrm>
            <a:prstGeom prst="ellipse">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1" name="Google Shape;881;p56"/>
            <p:cNvSpPr/>
            <p:nvPr/>
          </p:nvSpPr>
          <p:spPr>
            <a:xfrm rot="-6599386">
              <a:off x="2318596" y="1407533"/>
              <a:ext cx="440541" cy="440541"/>
            </a:xfrm>
            <a:prstGeom prst="ellipse">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2" name="Google Shape;882;p56"/>
            <p:cNvSpPr/>
            <p:nvPr/>
          </p:nvSpPr>
          <p:spPr>
            <a:xfrm rot="-6598839">
              <a:off x="2887641" y="2346984"/>
              <a:ext cx="1199287" cy="1199287"/>
            </a:xfrm>
            <a:prstGeom prst="ellipse">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3" name="Google Shape;883;p56"/>
            <p:cNvSpPr/>
            <p:nvPr/>
          </p:nvSpPr>
          <p:spPr>
            <a:xfrm rot="-6598620">
              <a:off x="4374916" y="913763"/>
              <a:ext cx="1681581" cy="1681581"/>
            </a:xfrm>
            <a:prstGeom prst="ellipse">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4" name="Google Shape;884;p56"/>
            <p:cNvSpPr/>
            <p:nvPr/>
          </p:nvSpPr>
          <p:spPr>
            <a:xfrm rot="-6597866">
              <a:off x="2661829" y="2208216"/>
              <a:ext cx="629106" cy="629106"/>
            </a:xfrm>
            <a:prstGeom prst="ellipse">
              <a:avLst/>
            </a:prstGeom>
            <a:solidFill>
              <a:srgbClr val="0C58D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5" name="Google Shape;885;p56"/>
            <p:cNvSpPr/>
            <p:nvPr/>
          </p:nvSpPr>
          <p:spPr>
            <a:xfrm rot="-6597701">
              <a:off x="3267625" y="1113818"/>
              <a:ext cx="274172" cy="274172"/>
            </a:xfrm>
            <a:prstGeom prst="ellipse">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86" name="Google Shape;886;p56"/>
          <p:cNvGrpSpPr/>
          <p:nvPr/>
        </p:nvGrpSpPr>
        <p:grpSpPr>
          <a:xfrm>
            <a:off x="5929444" y="2319360"/>
            <a:ext cx="3253519" cy="3253519"/>
            <a:chOff x="4447194" y="1815766"/>
            <a:chExt cx="2440200" cy="2440200"/>
          </a:xfrm>
        </p:grpSpPr>
        <p:sp>
          <p:nvSpPr>
            <p:cNvPr id="887" name="Google Shape;887;p56"/>
            <p:cNvSpPr/>
            <p:nvPr/>
          </p:nvSpPr>
          <p:spPr>
            <a:xfrm>
              <a:off x="4447194" y="1815766"/>
              <a:ext cx="2440200" cy="2440200"/>
            </a:xfrm>
            <a:prstGeom prst="ellipse">
              <a:avLst/>
            </a:prstGeom>
            <a:solidFill>
              <a:srgbClr val="0944A1"/>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8" name="Google Shape;888;p56"/>
            <p:cNvSpPr txBox="1"/>
            <p:nvPr/>
          </p:nvSpPr>
          <p:spPr>
            <a:xfrm>
              <a:off x="4735950" y="2504275"/>
              <a:ext cx="1862700" cy="11634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nl-NL" sz="1600" b="0" i="0" u="none" strike="noStrike" cap="none">
                  <a:solidFill>
                    <a:srgbClr val="FFFFFF"/>
                  </a:solidFill>
                  <a:latin typeface="Roboto"/>
                  <a:ea typeface="Roboto"/>
                  <a:cs typeface="Roboto"/>
                  <a:sym typeface="Roboto"/>
                </a:rPr>
                <a:t>Different option for the membership structure</a:t>
              </a:r>
              <a:endParaRPr sz="1600" b="0" i="0" u="none" strike="noStrike" cap="none">
                <a:solidFill>
                  <a:srgbClr val="FFFFFF"/>
                </a:solidFill>
                <a:latin typeface="Roboto"/>
                <a:ea typeface="Roboto"/>
                <a:cs typeface="Roboto"/>
                <a:sym typeface="Roboto"/>
              </a:endParaRPr>
            </a:p>
          </p:txBody>
        </p:sp>
      </p:grpSp>
      <p:grpSp>
        <p:nvGrpSpPr>
          <p:cNvPr id="889" name="Google Shape;889;p56"/>
          <p:cNvGrpSpPr/>
          <p:nvPr/>
        </p:nvGrpSpPr>
        <p:grpSpPr>
          <a:xfrm>
            <a:off x="4755799" y="1730425"/>
            <a:ext cx="1898353" cy="1898353"/>
            <a:chOff x="3490737" y="1374053"/>
            <a:chExt cx="1423800" cy="1423800"/>
          </a:xfrm>
        </p:grpSpPr>
        <p:sp>
          <p:nvSpPr>
            <p:cNvPr id="890" name="Google Shape;890;p56"/>
            <p:cNvSpPr/>
            <p:nvPr/>
          </p:nvSpPr>
          <p:spPr>
            <a:xfrm>
              <a:off x="3490737" y="1374053"/>
              <a:ext cx="1423800" cy="1423800"/>
            </a:xfrm>
            <a:prstGeom prst="ellipse">
              <a:avLst/>
            </a:prstGeom>
            <a:solidFill>
              <a:srgbClr val="0D5DD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1" name="Google Shape;891;p56"/>
            <p:cNvSpPr txBox="1"/>
            <p:nvPr/>
          </p:nvSpPr>
          <p:spPr>
            <a:xfrm>
              <a:off x="3718754" y="1613603"/>
              <a:ext cx="967800" cy="9447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nl-NL" sz="1300" b="0" i="0" u="none" strike="noStrike" cap="none">
                  <a:solidFill>
                    <a:srgbClr val="FFFFFF"/>
                  </a:solidFill>
                  <a:latin typeface="Roboto"/>
                  <a:ea typeface="Roboto"/>
                  <a:cs typeface="Roboto"/>
                  <a:sym typeface="Roboto"/>
                </a:rPr>
                <a:t>Payment per activity or services</a:t>
              </a:r>
              <a:endParaRPr sz="1300" b="0" i="0" u="none" strike="noStrike" cap="none">
                <a:solidFill>
                  <a:srgbClr val="FFFFFF"/>
                </a:solidFill>
                <a:latin typeface="Roboto"/>
                <a:ea typeface="Roboto"/>
                <a:cs typeface="Roboto"/>
                <a:sym typeface="Roboto"/>
              </a:endParaRPr>
            </a:p>
          </p:txBody>
        </p:sp>
      </p:grpSp>
      <p:grpSp>
        <p:nvGrpSpPr>
          <p:cNvPr id="892" name="Google Shape;892;p56"/>
          <p:cNvGrpSpPr/>
          <p:nvPr/>
        </p:nvGrpSpPr>
        <p:grpSpPr>
          <a:xfrm>
            <a:off x="4300983" y="3815994"/>
            <a:ext cx="1998350" cy="1998350"/>
            <a:chOff x="644203" y="3718814"/>
            <a:chExt cx="1498800" cy="1498800"/>
          </a:xfrm>
        </p:grpSpPr>
        <p:sp>
          <p:nvSpPr>
            <p:cNvPr id="893" name="Google Shape;893;p56"/>
            <p:cNvSpPr/>
            <p:nvPr/>
          </p:nvSpPr>
          <p:spPr>
            <a:xfrm>
              <a:off x="644203" y="3718814"/>
              <a:ext cx="1498800" cy="1498800"/>
            </a:xfrm>
            <a:prstGeom prst="ellipse">
              <a:avLst/>
            </a:prstGeom>
            <a:solidFill>
              <a:srgbClr val="0C58D3"/>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4" name="Google Shape;894;p56"/>
            <p:cNvSpPr txBox="1"/>
            <p:nvPr/>
          </p:nvSpPr>
          <p:spPr>
            <a:xfrm>
              <a:off x="856976" y="3995875"/>
              <a:ext cx="1073400" cy="9447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nl-NL" sz="1300" b="0" i="0" u="none" strike="noStrike" cap="none">
                  <a:solidFill>
                    <a:srgbClr val="FFFFFF"/>
                  </a:solidFill>
                  <a:latin typeface="Roboto"/>
                  <a:ea typeface="Roboto"/>
                  <a:cs typeface="Roboto"/>
                  <a:sym typeface="Roboto"/>
                </a:rPr>
                <a:t>Membership fee</a:t>
              </a:r>
              <a:endParaRPr sz="1300" b="0" i="0" u="none" strike="noStrike" cap="none">
                <a:solidFill>
                  <a:srgbClr val="FFFFFF"/>
                </a:solidFill>
                <a:latin typeface="Roboto"/>
                <a:ea typeface="Roboto"/>
                <a:cs typeface="Roboto"/>
                <a:sym typeface="Roboto"/>
              </a:endParaRPr>
            </a:p>
          </p:txBody>
        </p:sp>
      </p:grpSp>
      <p:grpSp>
        <p:nvGrpSpPr>
          <p:cNvPr id="895" name="Google Shape;895;p56"/>
          <p:cNvGrpSpPr/>
          <p:nvPr/>
        </p:nvGrpSpPr>
        <p:grpSpPr>
          <a:xfrm>
            <a:off x="7850099" y="1485723"/>
            <a:ext cx="1373696" cy="1373682"/>
            <a:chOff x="3490723" y="1374053"/>
            <a:chExt cx="1423814" cy="1423800"/>
          </a:xfrm>
        </p:grpSpPr>
        <p:sp>
          <p:nvSpPr>
            <p:cNvPr id="896" name="Google Shape;896;p56"/>
            <p:cNvSpPr/>
            <p:nvPr/>
          </p:nvSpPr>
          <p:spPr>
            <a:xfrm>
              <a:off x="3490737" y="1374053"/>
              <a:ext cx="1423800" cy="1423800"/>
            </a:xfrm>
            <a:prstGeom prst="ellipse">
              <a:avLst/>
            </a:prstGeom>
            <a:solidFill>
              <a:srgbClr val="0D5DD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7" name="Google Shape;897;p56"/>
            <p:cNvSpPr txBox="1"/>
            <p:nvPr/>
          </p:nvSpPr>
          <p:spPr>
            <a:xfrm>
              <a:off x="3490723" y="1613612"/>
              <a:ext cx="1423800" cy="9447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nl-NL" sz="1300" b="0" i="0" u="none" strike="noStrike" cap="none">
                  <a:solidFill>
                    <a:srgbClr val="FFFFFF"/>
                  </a:solidFill>
                  <a:latin typeface="Roboto"/>
                  <a:ea typeface="Roboto"/>
                  <a:cs typeface="Roboto"/>
                  <a:sym typeface="Roboto"/>
                </a:rPr>
                <a:t>Percentage of Energy Saving</a:t>
              </a:r>
              <a:endParaRPr sz="1300" b="0" i="0" u="none" strike="noStrike" cap="none">
                <a:solidFill>
                  <a:srgbClr val="FFFFFF"/>
                </a:solidFill>
                <a:latin typeface="Roboto"/>
                <a:ea typeface="Roboto"/>
                <a:cs typeface="Roboto"/>
                <a:sym typeface="Roboto"/>
              </a:endParaRPr>
            </a:p>
          </p:txBody>
        </p:sp>
      </p:grpSp>
      <p:grpSp>
        <p:nvGrpSpPr>
          <p:cNvPr id="898" name="Google Shape;898;p56"/>
          <p:cNvGrpSpPr/>
          <p:nvPr/>
        </p:nvGrpSpPr>
        <p:grpSpPr>
          <a:xfrm>
            <a:off x="8836512" y="2896286"/>
            <a:ext cx="1373682" cy="1373682"/>
            <a:chOff x="3490737" y="1374053"/>
            <a:chExt cx="1423800" cy="1423800"/>
          </a:xfrm>
        </p:grpSpPr>
        <p:sp>
          <p:nvSpPr>
            <p:cNvPr id="899" name="Google Shape;899;p56"/>
            <p:cNvSpPr/>
            <p:nvPr/>
          </p:nvSpPr>
          <p:spPr>
            <a:xfrm>
              <a:off x="3490737" y="1374053"/>
              <a:ext cx="1423800" cy="1423800"/>
            </a:xfrm>
            <a:prstGeom prst="ellipse">
              <a:avLst/>
            </a:prstGeom>
            <a:solidFill>
              <a:srgbClr val="0D5DD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0" name="Google Shape;900;p56"/>
            <p:cNvSpPr txBox="1"/>
            <p:nvPr/>
          </p:nvSpPr>
          <p:spPr>
            <a:xfrm>
              <a:off x="3584604" y="1613600"/>
              <a:ext cx="1260600" cy="9447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300"/>
                <a:buFont typeface="Arial"/>
                <a:buNone/>
              </a:pPr>
              <a:r>
                <a:rPr lang="nl-NL" sz="1300" b="0" i="0" u="none" strike="noStrike" cap="none">
                  <a:solidFill>
                    <a:srgbClr val="FFFFFF"/>
                  </a:solidFill>
                  <a:latin typeface="Roboto"/>
                  <a:ea typeface="Roboto"/>
                  <a:cs typeface="Roboto"/>
                  <a:sym typeface="Roboto"/>
                </a:rPr>
                <a:t>Completely free</a:t>
              </a:r>
              <a:endParaRPr sz="1300" b="0" i="0" u="none" strike="noStrike" cap="none">
                <a:solidFill>
                  <a:srgbClr val="FFFFFF"/>
                </a:solidFill>
                <a:latin typeface="Roboto"/>
                <a:ea typeface="Roboto"/>
                <a:cs typeface="Roboto"/>
                <a:sym typeface="Roboto"/>
              </a:endParaRPr>
            </a:p>
          </p:txBody>
        </p:sp>
      </p:grpSp>
      <p:sp>
        <p:nvSpPr>
          <p:cNvPr id="901" name="Google Shape;901;p56"/>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C.1</a:t>
            </a:r>
            <a:r>
              <a:rPr lang="en-GB" sz="2000" noProof="0">
                <a:latin typeface="Arial"/>
                <a:ea typeface="Arial"/>
                <a:cs typeface="Arial"/>
                <a:sym typeface="Arial"/>
              </a:rPr>
              <a:t>: </a:t>
            </a:r>
            <a:r>
              <a:rPr lang="en-GB" sz="2000" noProof="0"/>
              <a:t>Pre-financing for the development of Energy Action Plan</a:t>
            </a:r>
          </a:p>
        </p:txBody>
      </p:sp>
      <p:sp>
        <p:nvSpPr>
          <p:cNvPr id="2" name="Date Placeholder 1">
            <a:extLst>
              <a:ext uri="{FF2B5EF4-FFF2-40B4-BE49-F238E27FC236}">
                <a16:creationId xmlns:a16="http://schemas.microsoft.com/office/drawing/2014/main" id="{78AD3D72-E506-48FE-9ED0-D864FB0CA94A}"/>
              </a:ext>
            </a:extLst>
          </p:cNvPr>
          <p:cNvSpPr>
            <a:spLocks noGrp="1"/>
          </p:cNvSpPr>
          <p:nvPr>
            <p:ph type="dt" idx="10"/>
          </p:nvPr>
        </p:nvSpPr>
        <p:spPr/>
        <p:txBody>
          <a:bodyPr/>
          <a:lstStyle/>
          <a:p>
            <a:fld id="{E561BC53-70BA-40AE-9679-30E0FEB0134D}" type="datetime1">
              <a:rPr lang="en-GB" smtClean="0"/>
              <a:t>24/05/2022</a:t>
            </a:fld>
            <a:endParaRPr lang="en-GB"/>
          </a:p>
        </p:txBody>
      </p:sp>
      <p:sp>
        <p:nvSpPr>
          <p:cNvPr id="3" name="Slide Number Placeholder 2">
            <a:extLst>
              <a:ext uri="{FF2B5EF4-FFF2-40B4-BE49-F238E27FC236}">
                <a16:creationId xmlns:a16="http://schemas.microsoft.com/office/drawing/2014/main" id="{8DD64B92-A9A0-4638-B8C6-83E6AC60D4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38</a:t>
            </a:fld>
            <a:endParaRPr lang="nl-NL"/>
          </a:p>
        </p:txBody>
      </p:sp>
      <p:sp>
        <p:nvSpPr>
          <p:cNvPr id="28" name="Rectangle 27">
            <a:extLst>
              <a:ext uri="{FF2B5EF4-FFF2-40B4-BE49-F238E27FC236}">
                <a16:creationId xmlns:a16="http://schemas.microsoft.com/office/drawing/2014/main" id="{66C98E17-F8F8-4AB8-B407-8F8D400FC14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05"/>
        <p:cNvGrpSpPr/>
        <p:nvPr/>
      </p:nvGrpSpPr>
      <p:grpSpPr>
        <a:xfrm>
          <a:off x="0" y="0"/>
          <a:ext cx="0" cy="0"/>
          <a:chOff x="0" y="0"/>
          <a:chExt cx="0" cy="0"/>
        </a:xfrm>
      </p:grpSpPr>
      <p:sp>
        <p:nvSpPr>
          <p:cNvPr id="907" name="Google Shape;907;p57"/>
          <p:cNvSpPr txBox="1"/>
          <p:nvPr/>
        </p:nvSpPr>
        <p:spPr>
          <a:xfrm>
            <a:off x="911320" y="2927061"/>
            <a:ext cx="1278000" cy="954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nl-NL" sz="1400" b="1" i="0" u="none" strike="noStrike" cap="none">
                <a:solidFill>
                  <a:srgbClr val="6A962C"/>
                </a:solidFill>
                <a:latin typeface="Arial"/>
                <a:ea typeface="Arial"/>
                <a:cs typeface="Arial"/>
                <a:sym typeface="Arial"/>
              </a:rPr>
              <a:t>Energy Efficiency measure selected</a:t>
            </a:r>
            <a:endParaRPr sz="1400" b="0" i="0" u="none" strike="noStrike" cap="none">
              <a:solidFill>
                <a:srgbClr val="000000"/>
              </a:solidFill>
              <a:latin typeface="Arial"/>
              <a:ea typeface="Arial"/>
              <a:cs typeface="Arial"/>
              <a:sym typeface="Arial"/>
            </a:endParaRPr>
          </a:p>
        </p:txBody>
      </p:sp>
      <p:pic>
        <p:nvPicPr>
          <p:cNvPr id="908" name="Google Shape;908;p57"/>
          <p:cNvPicPr preferRelativeResize="0"/>
          <p:nvPr/>
        </p:nvPicPr>
        <p:blipFill rotWithShape="1">
          <a:blip r:embed="rId3">
            <a:alphaModFix/>
          </a:blip>
          <a:srcRect/>
          <a:stretch/>
        </p:blipFill>
        <p:spPr>
          <a:xfrm>
            <a:off x="2166843" y="2832275"/>
            <a:ext cx="691964" cy="691964"/>
          </a:xfrm>
          <a:prstGeom prst="rect">
            <a:avLst/>
          </a:prstGeom>
          <a:noFill/>
          <a:ln>
            <a:noFill/>
          </a:ln>
        </p:spPr>
      </p:pic>
      <p:cxnSp>
        <p:nvCxnSpPr>
          <p:cNvPr id="909" name="Google Shape;909;p57"/>
          <p:cNvCxnSpPr/>
          <p:nvPr/>
        </p:nvCxnSpPr>
        <p:spPr>
          <a:xfrm rot="10800000" flipH="1">
            <a:off x="2858663" y="2104100"/>
            <a:ext cx="1162200" cy="1203000"/>
          </a:xfrm>
          <a:prstGeom prst="straightConnector1">
            <a:avLst/>
          </a:prstGeom>
          <a:noFill/>
          <a:ln w="28575" cap="flat" cmpd="sng">
            <a:solidFill>
              <a:schemeClr val="accent1"/>
            </a:solidFill>
            <a:prstDash val="solid"/>
            <a:round/>
            <a:headEnd type="none" w="sm" len="sm"/>
            <a:tailEnd type="triangle" w="med" len="med"/>
          </a:ln>
        </p:spPr>
      </p:cxnSp>
      <p:cxnSp>
        <p:nvCxnSpPr>
          <p:cNvPr id="910" name="Google Shape;910;p57"/>
          <p:cNvCxnSpPr>
            <a:cxnSpLocks/>
          </p:cNvCxnSpPr>
          <p:nvPr/>
        </p:nvCxnSpPr>
        <p:spPr>
          <a:xfrm>
            <a:off x="2858663" y="3294725"/>
            <a:ext cx="1162200" cy="1452489"/>
          </a:xfrm>
          <a:prstGeom prst="straightConnector1">
            <a:avLst/>
          </a:prstGeom>
          <a:noFill/>
          <a:ln w="28575" cap="flat" cmpd="sng">
            <a:solidFill>
              <a:schemeClr val="accent1"/>
            </a:solidFill>
            <a:prstDash val="solid"/>
            <a:round/>
            <a:headEnd type="none" w="sm" len="sm"/>
            <a:tailEnd type="triangle" w="med" len="med"/>
          </a:ln>
        </p:spPr>
      </p:cxnSp>
      <p:sp>
        <p:nvSpPr>
          <p:cNvPr id="911" name="Google Shape;911;p57"/>
          <p:cNvSpPr txBox="1"/>
          <p:nvPr/>
        </p:nvSpPr>
        <p:spPr>
          <a:xfrm>
            <a:off x="4020863" y="1655100"/>
            <a:ext cx="3194700" cy="861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nl-NL" sz="2200" b="0" i="0" u="none" strike="noStrike" cap="none">
                <a:solidFill>
                  <a:srgbClr val="034EA8"/>
                </a:solidFill>
                <a:latin typeface="Arial"/>
                <a:ea typeface="Arial"/>
                <a:cs typeface="Arial"/>
                <a:sym typeface="Arial"/>
              </a:rPr>
              <a:t>Analyze process in detailed</a:t>
            </a:r>
            <a:endParaRPr sz="2200" b="0" i="0" u="none" strike="noStrike" cap="none">
              <a:solidFill>
                <a:srgbClr val="034EA8"/>
              </a:solidFill>
              <a:latin typeface="Arial"/>
              <a:ea typeface="Arial"/>
              <a:cs typeface="Arial"/>
              <a:sym typeface="Arial"/>
            </a:endParaRPr>
          </a:p>
        </p:txBody>
      </p:sp>
      <p:sp>
        <p:nvSpPr>
          <p:cNvPr id="912" name="Google Shape;912;p57"/>
          <p:cNvSpPr txBox="1"/>
          <p:nvPr/>
        </p:nvSpPr>
        <p:spPr>
          <a:xfrm>
            <a:off x="4336555" y="4496450"/>
            <a:ext cx="2879007"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rgbClr val="034EA8"/>
                </a:solidFill>
                <a:latin typeface="Arial"/>
                <a:ea typeface="Arial"/>
                <a:cs typeface="Arial"/>
                <a:sym typeface="Arial"/>
              </a:rPr>
              <a:t>Define the Timeline</a:t>
            </a:r>
          </a:p>
        </p:txBody>
      </p:sp>
      <p:sp>
        <p:nvSpPr>
          <p:cNvPr id="913" name="Google Shape;913;p57"/>
          <p:cNvSpPr/>
          <p:nvPr/>
        </p:nvSpPr>
        <p:spPr>
          <a:xfrm>
            <a:off x="7215563" y="1624750"/>
            <a:ext cx="226500" cy="3558900"/>
          </a:xfrm>
          <a:prstGeom prst="rightBrace">
            <a:avLst>
              <a:gd name="adj1" fmla="val 50000"/>
              <a:gd name="adj2" fmla="val 50000"/>
            </a:avLst>
          </a:prstGeom>
          <a:noFill/>
          <a:ln w="19050" cap="flat" cmpd="sng">
            <a:solidFill>
              <a:srgbClr val="0D5DD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14" name="Google Shape;914;p57" descr="Children outline"/>
          <p:cNvPicPr preferRelativeResize="0"/>
          <p:nvPr/>
        </p:nvPicPr>
        <p:blipFill rotWithShape="1">
          <a:blip r:embed="rId4">
            <a:alphaModFix/>
          </a:blip>
          <a:srcRect/>
          <a:stretch/>
        </p:blipFill>
        <p:spPr>
          <a:xfrm>
            <a:off x="9491962" y="3307101"/>
            <a:ext cx="1788725" cy="1926150"/>
          </a:xfrm>
          <a:prstGeom prst="rect">
            <a:avLst/>
          </a:prstGeom>
          <a:noFill/>
          <a:ln>
            <a:noFill/>
          </a:ln>
        </p:spPr>
      </p:pic>
      <p:sp>
        <p:nvSpPr>
          <p:cNvPr id="915" name="Google Shape;915;p57"/>
          <p:cNvSpPr txBox="1"/>
          <p:nvPr/>
        </p:nvSpPr>
        <p:spPr>
          <a:xfrm>
            <a:off x="7676013" y="2977625"/>
            <a:ext cx="3194700" cy="861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nl-NL" sz="2200" b="0" i="0" u="none" strike="noStrike" cap="none">
                <a:solidFill>
                  <a:srgbClr val="034EA8"/>
                </a:solidFill>
                <a:latin typeface="Arial"/>
                <a:ea typeface="Arial"/>
                <a:cs typeface="Arial"/>
                <a:sym typeface="Arial"/>
              </a:rPr>
              <a:t>Agreement among Energy Team</a:t>
            </a:r>
            <a:endParaRPr sz="2200" b="0" i="0" u="none" strike="noStrike" cap="none">
              <a:solidFill>
                <a:srgbClr val="034EA8"/>
              </a:solidFill>
              <a:latin typeface="Arial"/>
              <a:ea typeface="Arial"/>
              <a:cs typeface="Arial"/>
              <a:sym typeface="Arial"/>
            </a:endParaRPr>
          </a:p>
        </p:txBody>
      </p:sp>
      <p:sp>
        <p:nvSpPr>
          <p:cNvPr id="916" name="Google Shape;916;p57"/>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C.2</a:t>
            </a:r>
            <a:r>
              <a:rPr lang="en-GB" sz="2000" noProof="0">
                <a:latin typeface="Arial"/>
                <a:ea typeface="Arial"/>
                <a:cs typeface="Arial"/>
                <a:sym typeface="Arial"/>
              </a:rPr>
              <a:t>: </a:t>
            </a:r>
            <a:r>
              <a:rPr lang="en-GB" sz="2000" noProof="0"/>
              <a:t>Create the Energy Action Plan</a:t>
            </a:r>
          </a:p>
        </p:txBody>
      </p:sp>
      <p:sp>
        <p:nvSpPr>
          <p:cNvPr id="2" name="Date Placeholder 1">
            <a:extLst>
              <a:ext uri="{FF2B5EF4-FFF2-40B4-BE49-F238E27FC236}">
                <a16:creationId xmlns:a16="http://schemas.microsoft.com/office/drawing/2014/main" id="{45EAD723-6A54-43BD-9862-8964B898F510}"/>
              </a:ext>
            </a:extLst>
          </p:cNvPr>
          <p:cNvSpPr>
            <a:spLocks noGrp="1"/>
          </p:cNvSpPr>
          <p:nvPr>
            <p:ph type="dt" idx="10"/>
          </p:nvPr>
        </p:nvSpPr>
        <p:spPr/>
        <p:txBody>
          <a:bodyPr/>
          <a:lstStyle/>
          <a:p>
            <a:fld id="{5604CC88-74D9-4BB1-B01F-198421DF9FFE}" type="datetime1">
              <a:rPr lang="en-GB" smtClean="0"/>
              <a:t>24/05/2022</a:t>
            </a:fld>
            <a:endParaRPr lang="en-GB"/>
          </a:p>
        </p:txBody>
      </p:sp>
      <p:sp>
        <p:nvSpPr>
          <p:cNvPr id="3" name="Slide Number Placeholder 2">
            <a:extLst>
              <a:ext uri="{FF2B5EF4-FFF2-40B4-BE49-F238E27FC236}">
                <a16:creationId xmlns:a16="http://schemas.microsoft.com/office/drawing/2014/main" id="{5C12549A-B30D-417C-9D85-68523D0A136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39</a:t>
            </a:fld>
            <a:endParaRPr lang="nl-NL"/>
          </a:p>
        </p:txBody>
      </p:sp>
      <p:sp>
        <p:nvSpPr>
          <p:cNvPr id="15" name="Rectangle 14">
            <a:extLst>
              <a:ext uri="{FF2B5EF4-FFF2-40B4-BE49-F238E27FC236}">
                <a16:creationId xmlns:a16="http://schemas.microsoft.com/office/drawing/2014/main" id="{0A0E77E5-4082-44BD-862F-8F056ABEFBC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5" name="Google Shape;345;p24" descr="Möte med hel fyllning"/>
          <p:cNvPicPr preferRelativeResize="0">
            <a:picLocks noGrp="1"/>
          </p:cNvPicPr>
          <p:nvPr>
            <p:ph type="body" idx="1"/>
          </p:nvPr>
        </p:nvPicPr>
        <p:blipFill rotWithShape="1">
          <a:blip r:embed="rId3">
            <a:alphaModFix/>
          </a:blip>
          <a:srcRect/>
          <a:stretch/>
        </p:blipFill>
        <p:spPr>
          <a:xfrm>
            <a:off x="3708083" y="1745673"/>
            <a:ext cx="4738253" cy="4738253"/>
          </a:xfrm>
          <a:prstGeom prst="rect">
            <a:avLst/>
          </a:prstGeom>
          <a:noFill/>
          <a:ln>
            <a:noFill/>
          </a:ln>
        </p:spPr>
      </p:pic>
      <p:sp>
        <p:nvSpPr>
          <p:cNvPr id="346" name="Google Shape;346;p24"/>
          <p:cNvSpPr txBox="1">
            <a:spLocks noGrp="1"/>
          </p:cNvSpPr>
          <p:nvPr>
            <p:ph type="title"/>
          </p:nvPr>
        </p:nvSpPr>
        <p:spPr>
          <a:xfrm>
            <a:off x="1223499" y="840192"/>
            <a:ext cx="10193484"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Who are we?</a:t>
            </a:r>
          </a:p>
        </p:txBody>
      </p:sp>
      <p:grpSp>
        <p:nvGrpSpPr>
          <p:cNvPr id="347" name="Google Shape;347;p24"/>
          <p:cNvGrpSpPr/>
          <p:nvPr/>
        </p:nvGrpSpPr>
        <p:grpSpPr>
          <a:xfrm>
            <a:off x="135517" y="136525"/>
            <a:ext cx="761950" cy="761950"/>
            <a:chOff x="135517" y="136525"/>
            <a:chExt cx="761950" cy="761950"/>
          </a:xfrm>
        </p:grpSpPr>
        <p:sp>
          <p:nvSpPr>
            <p:cNvPr id="348" name="Google Shape;348;p24"/>
            <p:cNvSpPr/>
            <p:nvPr/>
          </p:nvSpPr>
          <p:spPr>
            <a:xfrm>
              <a:off x="135517" y="136525"/>
              <a:ext cx="761950" cy="761950"/>
            </a:xfrm>
            <a:prstGeom prst="ellipse">
              <a:avLst/>
            </a:prstGeom>
            <a:solidFill>
              <a:srgbClr val="FFF200"/>
            </a:solidFill>
            <a:ln w="25400" cap="flat" cmpd="sng">
              <a:solidFill>
                <a:srgbClr val="FFF2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49" name="Google Shape;349;p24"/>
            <p:cNvSpPr/>
            <p:nvPr/>
          </p:nvSpPr>
          <p:spPr>
            <a:xfrm>
              <a:off x="313267" y="372533"/>
              <a:ext cx="448733" cy="270934"/>
            </a:xfrm>
            <a:prstGeom prst="wedgeEllipseCallout">
              <a:avLst>
                <a:gd name="adj1" fmla="val -20833"/>
                <a:gd name="adj2" fmla="val 62500"/>
              </a:avLst>
            </a:prstGeom>
            <a:solidFill>
              <a:schemeClr val="accent1"/>
            </a:solidFill>
            <a:ln w="25400" cap="flat" cmpd="sng">
              <a:solidFill>
                <a:srgbClr val="02387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350" name="Google Shape;350;p24"/>
          <p:cNvSpPr/>
          <p:nvPr/>
        </p:nvSpPr>
        <p:spPr>
          <a:xfrm>
            <a:off x="1223499" y="1745673"/>
            <a:ext cx="1782937" cy="1856509"/>
          </a:xfrm>
          <a:prstGeom prst="rect">
            <a:avLst/>
          </a:prstGeom>
          <a:solidFill>
            <a:schemeClr val="lt1"/>
          </a:solidFill>
          <a:ln w="25400" cap="flat" cmpd="sng">
            <a:solidFill>
              <a:srgbClr val="02387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NL" sz="1400" b="0" i="0" u="none" strike="noStrike" cap="none">
                <a:solidFill>
                  <a:schemeClr val="dk1"/>
                </a:solidFill>
                <a:latin typeface="Arial"/>
                <a:ea typeface="Arial"/>
                <a:cs typeface="Arial"/>
                <a:sym typeface="Arial"/>
              </a:rPr>
              <a:t>Insert your own picture and contact info</a:t>
            </a:r>
            <a:endParaRPr/>
          </a:p>
        </p:txBody>
      </p:sp>
      <p:sp>
        <p:nvSpPr>
          <p:cNvPr id="2" name="Date Placeholder 1">
            <a:extLst>
              <a:ext uri="{FF2B5EF4-FFF2-40B4-BE49-F238E27FC236}">
                <a16:creationId xmlns:a16="http://schemas.microsoft.com/office/drawing/2014/main" id="{28ABC968-38AA-41ED-BFD5-0E1CCA9A39AA}"/>
              </a:ext>
            </a:extLst>
          </p:cNvPr>
          <p:cNvSpPr>
            <a:spLocks noGrp="1"/>
          </p:cNvSpPr>
          <p:nvPr>
            <p:ph type="dt" idx="10"/>
          </p:nvPr>
        </p:nvSpPr>
        <p:spPr/>
        <p:txBody>
          <a:bodyPr/>
          <a:lstStyle/>
          <a:p>
            <a:fld id="{792C4480-460D-4052-A9DF-06B236306DBD}" type="datetime1">
              <a:rPr lang="en-GB" smtClean="0"/>
              <a:t>24/05/2022</a:t>
            </a:fld>
            <a:endParaRPr lang="en-GB"/>
          </a:p>
        </p:txBody>
      </p:sp>
      <p:sp>
        <p:nvSpPr>
          <p:cNvPr id="3" name="Slide Number Placeholder 2">
            <a:extLst>
              <a:ext uri="{FF2B5EF4-FFF2-40B4-BE49-F238E27FC236}">
                <a16:creationId xmlns:a16="http://schemas.microsoft.com/office/drawing/2014/main" id="{FC674B69-0719-45A3-A810-5DC8A05908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a:t>
            </a:fld>
            <a:endParaRPr lang="nl-NL"/>
          </a:p>
        </p:txBody>
      </p:sp>
      <p:sp>
        <p:nvSpPr>
          <p:cNvPr id="12" name="Rectangle 11">
            <a:extLst>
              <a:ext uri="{FF2B5EF4-FFF2-40B4-BE49-F238E27FC236}">
                <a16:creationId xmlns:a16="http://schemas.microsoft.com/office/drawing/2014/main" id="{F038FB9D-94BB-41FC-BE64-725B28ED2E6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sp>
        <p:nvSpPr>
          <p:cNvPr id="922" name="Google Shape;922;p58"/>
          <p:cNvSpPr txBox="1"/>
          <p:nvPr/>
        </p:nvSpPr>
        <p:spPr>
          <a:xfrm>
            <a:off x="350800" y="2012125"/>
            <a:ext cx="10355400" cy="307800"/>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highlight>
                <a:schemeClr val="accent3"/>
              </a:highlight>
              <a:latin typeface="Arial"/>
              <a:ea typeface="Arial"/>
              <a:cs typeface="Arial"/>
              <a:sym typeface="Arial"/>
            </a:endParaRPr>
          </a:p>
        </p:txBody>
      </p:sp>
      <p:pic>
        <p:nvPicPr>
          <p:cNvPr id="923" name="Google Shape;923;p58"/>
          <p:cNvPicPr preferRelativeResize="0"/>
          <p:nvPr/>
        </p:nvPicPr>
        <p:blipFill rotWithShape="1">
          <a:blip r:embed="rId3">
            <a:alphaModFix/>
          </a:blip>
          <a:srcRect/>
          <a:stretch/>
        </p:blipFill>
        <p:spPr>
          <a:xfrm>
            <a:off x="1275275" y="1170900"/>
            <a:ext cx="9502996" cy="4976838"/>
          </a:xfrm>
          <a:prstGeom prst="rect">
            <a:avLst/>
          </a:prstGeom>
          <a:noFill/>
          <a:ln>
            <a:noFill/>
          </a:ln>
        </p:spPr>
      </p:pic>
      <p:cxnSp>
        <p:nvCxnSpPr>
          <p:cNvPr id="924" name="Google Shape;924;p58"/>
          <p:cNvCxnSpPr/>
          <p:nvPr/>
        </p:nvCxnSpPr>
        <p:spPr>
          <a:xfrm rot="10800000">
            <a:off x="3078375" y="2284050"/>
            <a:ext cx="0" cy="892800"/>
          </a:xfrm>
          <a:prstGeom prst="straightConnector1">
            <a:avLst/>
          </a:prstGeom>
          <a:noFill/>
          <a:ln w="19050" cap="flat" cmpd="sng">
            <a:solidFill>
              <a:schemeClr val="accent1"/>
            </a:solidFill>
            <a:prstDash val="solid"/>
            <a:round/>
            <a:headEnd type="none" w="sm" len="sm"/>
            <a:tailEnd type="triangle" w="med" len="med"/>
          </a:ln>
        </p:spPr>
      </p:cxnSp>
      <p:sp>
        <p:nvSpPr>
          <p:cNvPr id="925" name="Google Shape;925;p58"/>
          <p:cNvSpPr txBox="1"/>
          <p:nvPr/>
        </p:nvSpPr>
        <p:spPr>
          <a:xfrm>
            <a:off x="2042475" y="3124700"/>
            <a:ext cx="20718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nl-NL" sz="1400" b="1" i="0" u="none" strike="noStrike" cap="none">
                <a:solidFill>
                  <a:srgbClr val="034EA8"/>
                </a:solidFill>
                <a:latin typeface="Arial"/>
                <a:ea typeface="Arial"/>
                <a:cs typeface="Arial"/>
                <a:sym typeface="Arial"/>
              </a:rPr>
              <a:t>What should be done</a:t>
            </a:r>
            <a:endParaRPr sz="1400" b="1" i="0" u="none" strike="noStrike" cap="none">
              <a:solidFill>
                <a:srgbClr val="034EA8"/>
              </a:solidFill>
              <a:latin typeface="Arial"/>
              <a:ea typeface="Arial"/>
              <a:cs typeface="Arial"/>
              <a:sym typeface="Arial"/>
            </a:endParaRPr>
          </a:p>
        </p:txBody>
      </p:sp>
      <p:cxnSp>
        <p:nvCxnSpPr>
          <p:cNvPr id="926" name="Google Shape;926;p58"/>
          <p:cNvCxnSpPr/>
          <p:nvPr/>
        </p:nvCxnSpPr>
        <p:spPr>
          <a:xfrm rot="10800000" flipH="1">
            <a:off x="5150175" y="2270700"/>
            <a:ext cx="7200" cy="1261500"/>
          </a:xfrm>
          <a:prstGeom prst="straightConnector1">
            <a:avLst/>
          </a:prstGeom>
          <a:noFill/>
          <a:ln w="19050" cap="flat" cmpd="sng">
            <a:solidFill>
              <a:schemeClr val="accent1"/>
            </a:solidFill>
            <a:prstDash val="solid"/>
            <a:round/>
            <a:headEnd type="none" w="sm" len="sm"/>
            <a:tailEnd type="triangle" w="med" len="med"/>
          </a:ln>
        </p:spPr>
      </p:cxnSp>
      <p:sp>
        <p:nvSpPr>
          <p:cNvPr id="927" name="Google Shape;927;p58"/>
          <p:cNvSpPr txBox="1"/>
          <p:nvPr/>
        </p:nvSpPr>
        <p:spPr>
          <a:xfrm>
            <a:off x="4114275" y="3480050"/>
            <a:ext cx="20718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nl-NL" sz="1400" b="1" i="0" u="none" strike="noStrike" cap="none">
                <a:solidFill>
                  <a:srgbClr val="034EA8"/>
                </a:solidFill>
                <a:latin typeface="Arial"/>
                <a:ea typeface="Arial"/>
                <a:cs typeface="Arial"/>
                <a:sym typeface="Arial"/>
              </a:rPr>
              <a:t>By Whom</a:t>
            </a:r>
            <a:endParaRPr sz="1400" b="1" i="0" u="none" strike="noStrike" cap="none">
              <a:solidFill>
                <a:srgbClr val="034EA8"/>
              </a:solidFill>
              <a:latin typeface="Arial"/>
              <a:ea typeface="Arial"/>
              <a:cs typeface="Arial"/>
              <a:sym typeface="Arial"/>
            </a:endParaRPr>
          </a:p>
        </p:txBody>
      </p:sp>
      <p:cxnSp>
        <p:nvCxnSpPr>
          <p:cNvPr id="928" name="Google Shape;928;p58"/>
          <p:cNvCxnSpPr/>
          <p:nvPr/>
        </p:nvCxnSpPr>
        <p:spPr>
          <a:xfrm rot="10800000" flipH="1">
            <a:off x="7095300" y="2270700"/>
            <a:ext cx="7200" cy="1261500"/>
          </a:xfrm>
          <a:prstGeom prst="straightConnector1">
            <a:avLst/>
          </a:prstGeom>
          <a:noFill/>
          <a:ln w="19050" cap="flat" cmpd="sng">
            <a:solidFill>
              <a:schemeClr val="accent1"/>
            </a:solidFill>
            <a:prstDash val="solid"/>
            <a:round/>
            <a:headEnd type="none" w="sm" len="sm"/>
            <a:tailEnd type="triangle" w="med" len="med"/>
          </a:ln>
        </p:spPr>
      </p:cxnSp>
      <p:sp>
        <p:nvSpPr>
          <p:cNvPr id="929" name="Google Shape;929;p58"/>
          <p:cNvSpPr txBox="1"/>
          <p:nvPr/>
        </p:nvSpPr>
        <p:spPr>
          <a:xfrm>
            <a:off x="6059400" y="3480050"/>
            <a:ext cx="20718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nl-NL" sz="1400" b="1" i="0" u="none" strike="noStrike" cap="none">
                <a:solidFill>
                  <a:srgbClr val="034EA8"/>
                </a:solidFill>
                <a:latin typeface="Arial"/>
                <a:ea typeface="Arial"/>
                <a:cs typeface="Arial"/>
                <a:sym typeface="Arial"/>
              </a:rPr>
              <a:t>When</a:t>
            </a:r>
            <a:endParaRPr sz="1400" b="1" i="0" u="none" strike="noStrike" cap="none">
              <a:solidFill>
                <a:srgbClr val="034EA8"/>
              </a:solidFill>
              <a:latin typeface="Arial"/>
              <a:ea typeface="Arial"/>
              <a:cs typeface="Arial"/>
              <a:sym typeface="Arial"/>
            </a:endParaRPr>
          </a:p>
        </p:txBody>
      </p:sp>
      <p:sp>
        <p:nvSpPr>
          <p:cNvPr id="930" name="Google Shape;930;p58"/>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C.2</a:t>
            </a:r>
            <a:r>
              <a:rPr lang="en-GB" sz="2000" noProof="0">
                <a:latin typeface="Arial"/>
                <a:ea typeface="Arial"/>
                <a:cs typeface="Arial"/>
                <a:sym typeface="Arial"/>
              </a:rPr>
              <a:t>: </a:t>
            </a:r>
            <a:r>
              <a:rPr lang="en-GB" sz="2000" noProof="0"/>
              <a:t>Create the Energy Action Plan</a:t>
            </a:r>
          </a:p>
        </p:txBody>
      </p:sp>
      <p:sp>
        <p:nvSpPr>
          <p:cNvPr id="2" name="Date Placeholder 1">
            <a:extLst>
              <a:ext uri="{FF2B5EF4-FFF2-40B4-BE49-F238E27FC236}">
                <a16:creationId xmlns:a16="http://schemas.microsoft.com/office/drawing/2014/main" id="{6B45EEC9-F479-441C-B263-F23E0B752589}"/>
              </a:ext>
            </a:extLst>
          </p:cNvPr>
          <p:cNvSpPr>
            <a:spLocks noGrp="1"/>
          </p:cNvSpPr>
          <p:nvPr>
            <p:ph type="dt" idx="10"/>
          </p:nvPr>
        </p:nvSpPr>
        <p:spPr/>
        <p:txBody>
          <a:bodyPr/>
          <a:lstStyle/>
          <a:p>
            <a:fld id="{E2435E3B-5DD3-4855-B960-11D5EAED3FDC}" type="datetime1">
              <a:rPr lang="en-GB" smtClean="0"/>
              <a:t>24/05/2022</a:t>
            </a:fld>
            <a:endParaRPr lang="en-GB"/>
          </a:p>
        </p:txBody>
      </p:sp>
      <p:sp>
        <p:nvSpPr>
          <p:cNvPr id="3" name="Slide Number Placeholder 2">
            <a:extLst>
              <a:ext uri="{FF2B5EF4-FFF2-40B4-BE49-F238E27FC236}">
                <a16:creationId xmlns:a16="http://schemas.microsoft.com/office/drawing/2014/main" id="{310DAADA-8629-4539-BAFB-9F1937FFFE1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40</a:t>
            </a:fld>
            <a:endParaRPr lang="nl-NL"/>
          </a:p>
        </p:txBody>
      </p:sp>
      <p:sp>
        <p:nvSpPr>
          <p:cNvPr id="14" name="Rectangle 13">
            <a:extLst>
              <a:ext uri="{FF2B5EF4-FFF2-40B4-BE49-F238E27FC236}">
                <a16:creationId xmlns:a16="http://schemas.microsoft.com/office/drawing/2014/main" id="{58E28DA8-CBD0-4369-B7AB-5E478BE23B6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4"/>
                                        </p:tgtEl>
                                        <p:attrNameLst>
                                          <p:attrName>style.visibility</p:attrName>
                                        </p:attrNameLst>
                                      </p:cBhvr>
                                      <p:to>
                                        <p:strVal val="visible"/>
                                      </p:to>
                                    </p:set>
                                    <p:animEffect transition="in" filter="fade">
                                      <p:cBhvr>
                                        <p:cTn id="7" dur="1000"/>
                                        <p:tgtEl>
                                          <p:spTgt spid="924"/>
                                        </p:tgtEl>
                                      </p:cBhvr>
                                    </p:animEffect>
                                  </p:childTnLst>
                                </p:cTn>
                              </p:par>
                              <p:par>
                                <p:cTn id="8" presetID="10" presetClass="entr" presetSubtype="0" fill="hold" nodeType="withEffect">
                                  <p:stCondLst>
                                    <p:cond delay="0"/>
                                  </p:stCondLst>
                                  <p:childTnLst>
                                    <p:set>
                                      <p:cBhvr>
                                        <p:cTn id="9" dur="1" fill="hold">
                                          <p:stCondLst>
                                            <p:cond delay="0"/>
                                          </p:stCondLst>
                                        </p:cTn>
                                        <p:tgtEl>
                                          <p:spTgt spid="925"/>
                                        </p:tgtEl>
                                        <p:attrNameLst>
                                          <p:attrName>style.visibility</p:attrName>
                                        </p:attrNameLst>
                                      </p:cBhvr>
                                      <p:to>
                                        <p:strVal val="visible"/>
                                      </p:to>
                                    </p:set>
                                    <p:animEffect transition="in" filter="fade">
                                      <p:cBhvr>
                                        <p:cTn id="10" dur="1000"/>
                                        <p:tgtEl>
                                          <p:spTgt spid="925"/>
                                        </p:tgtEl>
                                      </p:cBhvr>
                                    </p:animEffect>
                                  </p:childTnLst>
                                </p:cTn>
                              </p:par>
                              <p:par>
                                <p:cTn id="11" presetID="10" presetClass="entr" presetSubtype="0" fill="hold" nodeType="withEffect">
                                  <p:stCondLst>
                                    <p:cond delay="0"/>
                                  </p:stCondLst>
                                  <p:childTnLst>
                                    <p:set>
                                      <p:cBhvr>
                                        <p:cTn id="12" dur="1" fill="hold">
                                          <p:stCondLst>
                                            <p:cond delay="0"/>
                                          </p:stCondLst>
                                        </p:cTn>
                                        <p:tgtEl>
                                          <p:spTgt spid="926"/>
                                        </p:tgtEl>
                                        <p:attrNameLst>
                                          <p:attrName>style.visibility</p:attrName>
                                        </p:attrNameLst>
                                      </p:cBhvr>
                                      <p:to>
                                        <p:strVal val="visible"/>
                                      </p:to>
                                    </p:set>
                                    <p:animEffect transition="in" filter="fade">
                                      <p:cBhvr>
                                        <p:cTn id="13" dur="1000"/>
                                        <p:tgtEl>
                                          <p:spTgt spid="926"/>
                                        </p:tgtEl>
                                      </p:cBhvr>
                                    </p:animEffect>
                                  </p:childTnLst>
                                </p:cTn>
                              </p:par>
                              <p:par>
                                <p:cTn id="14" presetID="10" presetClass="entr" presetSubtype="0" fill="hold" nodeType="withEffect">
                                  <p:stCondLst>
                                    <p:cond delay="0"/>
                                  </p:stCondLst>
                                  <p:childTnLst>
                                    <p:set>
                                      <p:cBhvr>
                                        <p:cTn id="15" dur="1" fill="hold">
                                          <p:stCondLst>
                                            <p:cond delay="0"/>
                                          </p:stCondLst>
                                        </p:cTn>
                                        <p:tgtEl>
                                          <p:spTgt spid="927"/>
                                        </p:tgtEl>
                                        <p:attrNameLst>
                                          <p:attrName>style.visibility</p:attrName>
                                        </p:attrNameLst>
                                      </p:cBhvr>
                                      <p:to>
                                        <p:strVal val="visible"/>
                                      </p:to>
                                    </p:set>
                                    <p:animEffect transition="in" filter="fade">
                                      <p:cBhvr>
                                        <p:cTn id="16" dur="1000"/>
                                        <p:tgtEl>
                                          <p:spTgt spid="927"/>
                                        </p:tgtEl>
                                      </p:cBhvr>
                                    </p:animEffect>
                                  </p:childTnLst>
                                </p:cTn>
                              </p:par>
                              <p:par>
                                <p:cTn id="17" presetID="10" presetClass="entr" presetSubtype="0" fill="hold" nodeType="withEffect">
                                  <p:stCondLst>
                                    <p:cond delay="0"/>
                                  </p:stCondLst>
                                  <p:childTnLst>
                                    <p:set>
                                      <p:cBhvr>
                                        <p:cTn id="18" dur="1" fill="hold">
                                          <p:stCondLst>
                                            <p:cond delay="0"/>
                                          </p:stCondLst>
                                        </p:cTn>
                                        <p:tgtEl>
                                          <p:spTgt spid="929"/>
                                        </p:tgtEl>
                                        <p:attrNameLst>
                                          <p:attrName>style.visibility</p:attrName>
                                        </p:attrNameLst>
                                      </p:cBhvr>
                                      <p:to>
                                        <p:strVal val="visible"/>
                                      </p:to>
                                    </p:set>
                                    <p:animEffect transition="in" filter="fade">
                                      <p:cBhvr>
                                        <p:cTn id="19" dur="1000"/>
                                        <p:tgtEl>
                                          <p:spTgt spid="929"/>
                                        </p:tgtEl>
                                      </p:cBhvr>
                                    </p:animEffect>
                                  </p:childTnLst>
                                </p:cTn>
                              </p:par>
                              <p:par>
                                <p:cTn id="20" presetID="10" presetClass="entr" presetSubtype="0" fill="hold" nodeType="withEffect">
                                  <p:stCondLst>
                                    <p:cond delay="0"/>
                                  </p:stCondLst>
                                  <p:childTnLst>
                                    <p:set>
                                      <p:cBhvr>
                                        <p:cTn id="21" dur="1" fill="hold">
                                          <p:stCondLst>
                                            <p:cond delay="0"/>
                                          </p:stCondLst>
                                        </p:cTn>
                                        <p:tgtEl>
                                          <p:spTgt spid="928"/>
                                        </p:tgtEl>
                                        <p:attrNameLst>
                                          <p:attrName>style.visibility</p:attrName>
                                        </p:attrNameLst>
                                      </p:cBhvr>
                                      <p:to>
                                        <p:strVal val="visible"/>
                                      </p:to>
                                    </p:set>
                                    <p:animEffect transition="in" filter="fade">
                                      <p:cBhvr>
                                        <p:cTn id="22" dur="1000"/>
                                        <p:tgtEl>
                                          <p:spTgt spid="9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6" name="Google Shape;936;p59"/>
          <p:cNvSpPr txBox="1"/>
          <p:nvPr/>
        </p:nvSpPr>
        <p:spPr>
          <a:xfrm>
            <a:off x="350800" y="2012125"/>
            <a:ext cx="10355400" cy="307800"/>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highlight>
                <a:schemeClr val="accent3"/>
              </a:highlight>
              <a:latin typeface="Arial"/>
              <a:ea typeface="Arial"/>
              <a:cs typeface="Arial"/>
              <a:sym typeface="Arial"/>
            </a:endParaRPr>
          </a:p>
        </p:txBody>
      </p:sp>
      <p:pic>
        <p:nvPicPr>
          <p:cNvPr id="937" name="Google Shape;937;p59"/>
          <p:cNvPicPr preferRelativeResize="0"/>
          <p:nvPr/>
        </p:nvPicPr>
        <p:blipFill rotWithShape="1">
          <a:blip r:embed="rId3">
            <a:alphaModFix/>
          </a:blip>
          <a:srcRect/>
          <a:stretch/>
        </p:blipFill>
        <p:spPr>
          <a:xfrm>
            <a:off x="537700" y="953575"/>
            <a:ext cx="11106700" cy="5315849"/>
          </a:xfrm>
          <a:prstGeom prst="rect">
            <a:avLst/>
          </a:prstGeom>
          <a:noFill/>
          <a:ln>
            <a:noFill/>
          </a:ln>
        </p:spPr>
      </p:pic>
      <p:sp>
        <p:nvSpPr>
          <p:cNvPr id="938" name="Google Shape;938;p59"/>
          <p:cNvSpPr/>
          <p:nvPr/>
        </p:nvSpPr>
        <p:spPr>
          <a:xfrm rot="5400000">
            <a:off x="7412625" y="513675"/>
            <a:ext cx="226500" cy="3558900"/>
          </a:xfrm>
          <a:prstGeom prst="rightBrace">
            <a:avLst>
              <a:gd name="adj1" fmla="val 50000"/>
              <a:gd name="adj2" fmla="val 50000"/>
            </a:avLst>
          </a:prstGeom>
          <a:noFill/>
          <a:ln w="19050" cap="flat" cmpd="sng">
            <a:solidFill>
              <a:srgbClr val="0D5DD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9" name="Google Shape;939;p59"/>
          <p:cNvSpPr txBox="1"/>
          <p:nvPr/>
        </p:nvSpPr>
        <p:spPr>
          <a:xfrm>
            <a:off x="6046125" y="2406375"/>
            <a:ext cx="2959500" cy="831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nl-NL" sz="1400" b="1" i="0" u="none" strike="noStrike" cap="none">
                <a:solidFill>
                  <a:schemeClr val="accent1"/>
                </a:solidFill>
                <a:latin typeface="Arial"/>
                <a:ea typeface="Arial"/>
                <a:cs typeface="Arial"/>
                <a:sym typeface="Arial"/>
              </a:rPr>
              <a:t>Information about energy savings, emission reductions, costs and multiple benefits</a:t>
            </a:r>
            <a:endParaRPr sz="1400" b="1" i="0" u="none" strike="noStrike" cap="none">
              <a:solidFill>
                <a:schemeClr val="accent1"/>
              </a:solidFill>
              <a:latin typeface="Arial"/>
              <a:ea typeface="Arial"/>
              <a:cs typeface="Arial"/>
              <a:sym typeface="Arial"/>
            </a:endParaRPr>
          </a:p>
        </p:txBody>
      </p:sp>
      <p:sp>
        <p:nvSpPr>
          <p:cNvPr id="940" name="Google Shape;940;p59"/>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C.2</a:t>
            </a:r>
            <a:r>
              <a:rPr lang="en-GB" sz="2000" noProof="0">
                <a:latin typeface="Arial"/>
                <a:ea typeface="Arial"/>
                <a:cs typeface="Arial"/>
                <a:sym typeface="Arial"/>
              </a:rPr>
              <a:t>: </a:t>
            </a:r>
            <a:r>
              <a:rPr lang="en-GB" sz="2000" noProof="0"/>
              <a:t>Create the Energy Action Plan</a:t>
            </a:r>
          </a:p>
        </p:txBody>
      </p:sp>
      <p:sp>
        <p:nvSpPr>
          <p:cNvPr id="2" name="Date Placeholder 1">
            <a:extLst>
              <a:ext uri="{FF2B5EF4-FFF2-40B4-BE49-F238E27FC236}">
                <a16:creationId xmlns:a16="http://schemas.microsoft.com/office/drawing/2014/main" id="{8DA24FAB-27E0-4B7C-A525-C14DF22DB931}"/>
              </a:ext>
            </a:extLst>
          </p:cNvPr>
          <p:cNvSpPr>
            <a:spLocks noGrp="1"/>
          </p:cNvSpPr>
          <p:nvPr>
            <p:ph type="dt" idx="10"/>
          </p:nvPr>
        </p:nvSpPr>
        <p:spPr/>
        <p:txBody>
          <a:bodyPr/>
          <a:lstStyle/>
          <a:p>
            <a:fld id="{31F969B0-B5CC-4E7F-8DF9-9B0F7D401FF5}" type="datetime1">
              <a:rPr lang="en-GB" smtClean="0"/>
              <a:t>24/05/2022</a:t>
            </a:fld>
            <a:endParaRPr lang="en-GB"/>
          </a:p>
        </p:txBody>
      </p:sp>
      <p:sp>
        <p:nvSpPr>
          <p:cNvPr id="3" name="Slide Number Placeholder 2">
            <a:extLst>
              <a:ext uri="{FF2B5EF4-FFF2-40B4-BE49-F238E27FC236}">
                <a16:creationId xmlns:a16="http://schemas.microsoft.com/office/drawing/2014/main" id="{6144C51A-086B-48FD-B863-326E244D066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41</a:t>
            </a:fld>
            <a:endParaRPr lang="nl-NL"/>
          </a:p>
        </p:txBody>
      </p:sp>
      <p:sp>
        <p:nvSpPr>
          <p:cNvPr id="10" name="Rectangle 9">
            <a:extLst>
              <a:ext uri="{FF2B5EF4-FFF2-40B4-BE49-F238E27FC236}">
                <a16:creationId xmlns:a16="http://schemas.microsoft.com/office/drawing/2014/main" id="{95B77054-3A74-457D-ADAF-8F841AB6445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9"/>
                                        </p:tgtEl>
                                        <p:attrNameLst>
                                          <p:attrName>style.visibility</p:attrName>
                                        </p:attrNameLst>
                                      </p:cBhvr>
                                      <p:to>
                                        <p:strVal val="visible"/>
                                      </p:to>
                                    </p:set>
                                    <p:animEffect transition="in" filter="fade">
                                      <p:cBhvr>
                                        <p:cTn id="7" dur="1000"/>
                                        <p:tgtEl>
                                          <p:spTgt spid="939"/>
                                        </p:tgtEl>
                                      </p:cBhvr>
                                    </p:animEffect>
                                  </p:childTnLst>
                                </p:cTn>
                              </p:par>
                              <p:par>
                                <p:cTn id="8" presetID="10" presetClass="entr" presetSubtype="0" fill="hold" nodeType="withEffect">
                                  <p:stCondLst>
                                    <p:cond delay="0"/>
                                  </p:stCondLst>
                                  <p:childTnLst>
                                    <p:set>
                                      <p:cBhvr>
                                        <p:cTn id="9" dur="1" fill="hold">
                                          <p:stCondLst>
                                            <p:cond delay="0"/>
                                          </p:stCondLst>
                                        </p:cTn>
                                        <p:tgtEl>
                                          <p:spTgt spid="938"/>
                                        </p:tgtEl>
                                        <p:attrNameLst>
                                          <p:attrName>style.visibility</p:attrName>
                                        </p:attrNameLst>
                                      </p:cBhvr>
                                      <p:to>
                                        <p:strVal val="visible"/>
                                      </p:to>
                                    </p:set>
                                    <p:animEffect transition="in" filter="fade">
                                      <p:cBhvr>
                                        <p:cTn id="10" dur="1000"/>
                                        <p:tgtEl>
                                          <p:spTgt spid="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6" name="Google Shape;946;p60"/>
          <p:cNvSpPr txBox="1"/>
          <p:nvPr/>
        </p:nvSpPr>
        <p:spPr>
          <a:xfrm>
            <a:off x="350800" y="2012125"/>
            <a:ext cx="10355400" cy="307800"/>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highlight>
                <a:schemeClr val="accent3"/>
              </a:highlight>
              <a:latin typeface="Arial"/>
              <a:ea typeface="Arial"/>
              <a:cs typeface="Arial"/>
              <a:sym typeface="Arial"/>
            </a:endParaRPr>
          </a:p>
        </p:txBody>
      </p:sp>
      <p:pic>
        <p:nvPicPr>
          <p:cNvPr id="947" name="Google Shape;947;p60"/>
          <p:cNvPicPr preferRelativeResize="0"/>
          <p:nvPr/>
        </p:nvPicPr>
        <p:blipFill rotWithShape="1">
          <a:blip r:embed="rId3">
            <a:alphaModFix/>
          </a:blip>
          <a:srcRect/>
          <a:stretch/>
        </p:blipFill>
        <p:spPr>
          <a:xfrm>
            <a:off x="639675" y="902000"/>
            <a:ext cx="10414758" cy="5454350"/>
          </a:xfrm>
          <a:prstGeom prst="rect">
            <a:avLst/>
          </a:prstGeom>
          <a:noFill/>
          <a:ln>
            <a:noFill/>
          </a:ln>
        </p:spPr>
      </p:pic>
      <p:sp>
        <p:nvSpPr>
          <p:cNvPr id="948" name="Google Shape;948;p60"/>
          <p:cNvSpPr txBox="1">
            <a:spLocks noGrp="1"/>
          </p:cNvSpPr>
          <p:nvPr>
            <p:ph type="title"/>
          </p:nvPr>
        </p:nvSpPr>
        <p:spPr>
          <a:xfrm>
            <a:off x="838200" y="11423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200" noProof="0"/>
              <a:t>Exercise – Create your Energy Action Plan</a:t>
            </a:r>
          </a:p>
        </p:txBody>
      </p:sp>
      <p:grpSp>
        <p:nvGrpSpPr>
          <p:cNvPr id="949" name="Google Shape;949;p60"/>
          <p:cNvGrpSpPr/>
          <p:nvPr/>
        </p:nvGrpSpPr>
        <p:grpSpPr>
          <a:xfrm>
            <a:off x="117573" y="114251"/>
            <a:ext cx="657606" cy="787756"/>
            <a:chOff x="135517" y="136525"/>
            <a:chExt cx="762000" cy="762000"/>
          </a:xfrm>
        </p:grpSpPr>
        <p:sp>
          <p:nvSpPr>
            <p:cNvPr id="950" name="Google Shape;950;p60"/>
            <p:cNvSpPr/>
            <p:nvPr/>
          </p:nvSpPr>
          <p:spPr>
            <a:xfrm>
              <a:off x="135517" y="136525"/>
              <a:ext cx="762000" cy="7620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51" name="Google Shape;951;p60"/>
            <p:cNvSpPr/>
            <p:nvPr/>
          </p:nvSpPr>
          <p:spPr>
            <a:xfrm>
              <a:off x="313267" y="372533"/>
              <a:ext cx="448800" cy="270900"/>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952" name="Google Shape;952;p60"/>
          <p:cNvSpPr/>
          <p:nvPr/>
        </p:nvSpPr>
        <p:spPr>
          <a:xfrm>
            <a:off x="954200" y="4684425"/>
            <a:ext cx="10017600" cy="16176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53" name="Google Shape;953;p60"/>
          <p:cNvSpPr txBox="1"/>
          <p:nvPr/>
        </p:nvSpPr>
        <p:spPr>
          <a:xfrm>
            <a:off x="1444050" y="4978350"/>
            <a:ext cx="9262200" cy="1416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nl-NL" sz="1800" b="1" i="0" u="none" strike="noStrike" cap="none">
                <a:solidFill>
                  <a:schemeClr val="accent1"/>
                </a:solidFill>
                <a:latin typeface="Calibri"/>
                <a:ea typeface="Calibri"/>
                <a:cs typeface="Calibri"/>
                <a:sym typeface="Calibri"/>
              </a:rPr>
              <a:t>Measure: Installation of PV Panels and the the Electric Energy among the Energy Team.</a:t>
            </a:r>
            <a:endParaRPr sz="1800" b="1" i="0" u="none" strike="noStrike" cap="none">
              <a:solidFill>
                <a:schemeClr val="accent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100"/>
              <a:buFont typeface="Arial"/>
              <a:buNone/>
            </a:pPr>
            <a:r>
              <a:rPr lang="nl-NL" sz="1800" b="1" i="0" u="none" strike="noStrike" cap="none">
                <a:solidFill>
                  <a:schemeClr val="accent1"/>
                </a:solidFill>
                <a:latin typeface="Calibri"/>
                <a:ea typeface="Calibri"/>
                <a:cs typeface="Calibri"/>
                <a:sym typeface="Calibri"/>
              </a:rPr>
              <a:t>You, as a trusted partner, have to create the business plan. What are the steps to be taken, who is responsible and what is a feasible timeline for the project?</a:t>
            </a:r>
            <a:endParaRPr sz="1800" b="1" i="0" u="none" strike="noStrike" cap="none">
              <a:solidFill>
                <a:schemeClr val="accen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AA19031F-A3BB-4527-A4DE-57512FEE299B}"/>
              </a:ext>
            </a:extLst>
          </p:cNvPr>
          <p:cNvSpPr>
            <a:spLocks noGrp="1"/>
          </p:cNvSpPr>
          <p:nvPr>
            <p:ph type="dt" idx="10"/>
          </p:nvPr>
        </p:nvSpPr>
        <p:spPr/>
        <p:txBody>
          <a:bodyPr/>
          <a:lstStyle/>
          <a:p>
            <a:fld id="{DB37E9F1-A105-4FE4-AFFC-D48B90F62FC8}" type="datetime1">
              <a:rPr lang="en-GB" smtClean="0"/>
              <a:t>24/05/2022</a:t>
            </a:fld>
            <a:endParaRPr lang="en-GB"/>
          </a:p>
        </p:txBody>
      </p:sp>
      <p:sp>
        <p:nvSpPr>
          <p:cNvPr id="3" name="Slide Number Placeholder 2">
            <a:extLst>
              <a:ext uri="{FF2B5EF4-FFF2-40B4-BE49-F238E27FC236}">
                <a16:creationId xmlns:a16="http://schemas.microsoft.com/office/drawing/2014/main" id="{C41FF0A2-2711-4348-9BFC-E0152EA320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42</a:t>
            </a:fld>
            <a:endParaRPr lang="nl-NL"/>
          </a:p>
        </p:txBody>
      </p:sp>
      <p:sp>
        <p:nvSpPr>
          <p:cNvPr id="13" name="Rectangle 12">
            <a:extLst>
              <a:ext uri="{FF2B5EF4-FFF2-40B4-BE49-F238E27FC236}">
                <a16:creationId xmlns:a16="http://schemas.microsoft.com/office/drawing/2014/main" id="{058880E0-2224-4859-B6D5-A24632A1CA31}"/>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57"/>
        <p:cNvGrpSpPr/>
        <p:nvPr/>
      </p:nvGrpSpPr>
      <p:grpSpPr>
        <a:xfrm>
          <a:off x="0" y="0"/>
          <a:ext cx="0" cy="0"/>
          <a:chOff x="0" y="0"/>
          <a:chExt cx="0" cy="0"/>
        </a:xfrm>
      </p:grpSpPr>
      <p:pic>
        <p:nvPicPr>
          <p:cNvPr id="959" name="Google Shape;959;p61"/>
          <p:cNvPicPr preferRelativeResize="0"/>
          <p:nvPr/>
        </p:nvPicPr>
        <p:blipFill rotWithShape="1">
          <a:blip r:embed="rId3">
            <a:alphaModFix/>
          </a:blip>
          <a:srcRect/>
          <a:stretch/>
        </p:blipFill>
        <p:spPr>
          <a:xfrm>
            <a:off x="1119402" y="2576309"/>
            <a:ext cx="2911417" cy="2442191"/>
          </a:xfrm>
          <a:prstGeom prst="rect">
            <a:avLst/>
          </a:prstGeom>
          <a:noFill/>
          <a:ln>
            <a:noFill/>
          </a:ln>
        </p:spPr>
      </p:pic>
      <p:cxnSp>
        <p:nvCxnSpPr>
          <p:cNvPr id="960" name="Google Shape;960;p61"/>
          <p:cNvCxnSpPr>
            <a:stCxn id="959" idx="3"/>
          </p:cNvCxnSpPr>
          <p:nvPr/>
        </p:nvCxnSpPr>
        <p:spPr>
          <a:xfrm rot="10800000" flipH="1">
            <a:off x="4030819" y="3797104"/>
            <a:ext cx="1491900" cy="300"/>
          </a:xfrm>
          <a:prstGeom prst="straightConnector1">
            <a:avLst/>
          </a:prstGeom>
          <a:noFill/>
          <a:ln w="28575" cap="flat" cmpd="sng">
            <a:solidFill>
              <a:schemeClr val="accent1"/>
            </a:solidFill>
            <a:prstDash val="solid"/>
            <a:round/>
            <a:headEnd type="none" w="sm" len="sm"/>
            <a:tailEnd type="triangle" w="med" len="med"/>
          </a:ln>
        </p:spPr>
      </p:cxnSp>
      <p:sp>
        <p:nvSpPr>
          <p:cNvPr id="961" name="Google Shape;961;p61"/>
          <p:cNvSpPr txBox="1"/>
          <p:nvPr/>
        </p:nvSpPr>
        <p:spPr>
          <a:xfrm rot="-1889882">
            <a:off x="1741961" y="3670336"/>
            <a:ext cx="1666318" cy="52431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nl-NL" sz="2200" b="1" i="0" u="none" strike="noStrike" cap="none">
                <a:solidFill>
                  <a:srgbClr val="000000"/>
                </a:solidFill>
                <a:latin typeface="Arial"/>
                <a:ea typeface="Arial"/>
                <a:cs typeface="Arial"/>
                <a:sym typeface="Arial"/>
              </a:rPr>
              <a:t>DRAFT</a:t>
            </a:r>
            <a:endParaRPr sz="2200" b="1" i="0" u="none" strike="noStrike" cap="none">
              <a:solidFill>
                <a:srgbClr val="000000"/>
              </a:solidFill>
              <a:latin typeface="Arial"/>
              <a:ea typeface="Arial"/>
              <a:cs typeface="Arial"/>
              <a:sym typeface="Arial"/>
            </a:endParaRPr>
          </a:p>
        </p:txBody>
      </p:sp>
      <p:pic>
        <p:nvPicPr>
          <p:cNvPr id="962" name="Google Shape;962;p61" descr="Signature outline"/>
          <p:cNvPicPr preferRelativeResize="0"/>
          <p:nvPr/>
        </p:nvPicPr>
        <p:blipFill rotWithShape="1">
          <a:blip r:embed="rId4">
            <a:alphaModFix/>
          </a:blip>
          <a:srcRect/>
          <a:stretch/>
        </p:blipFill>
        <p:spPr>
          <a:xfrm>
            <a:off x="9180887" y="2778866"/>
            <a:ext cx="1891700" cy="2037098"/>
          </a:xfrm>
          <a:prstGeom prst="rect">
            <a:avLst/>
          </a:prstGeom>
          <a:noFill/>
          <a:ln>
            <a:noFill/>
          </a:ln>
        </p:spPr>
      </p:pic>
      <p:pic>
        <p:nvPicPr>
          <p:cNvPr id="963" name="Google Shape;963;p61" descr="Children outline"/>
          <p:cNvPicPr preferRelativeResize="0"/>
          <p:nvPr/>
        </p:nvPicPr>
        <p:blipFill rotWithShape="1">
          <a:blip r:embed="rId5">
            <a:alphaModFix/>
          </a:blip>
          <a:srcRect/>
          <a:stretch/>
        </p:blipFill>
        <p:spPr>
          <a:xfrm>
            <a:off x="5522817" y="2677790"/>
            <a:ext cx="2079448" cy="2239215"/>
          </a:xfrm>
          <a:prstGeom prst="rect">
            <a:avLst/>
          </a:prstGeom>
          <a:noFill/>
          <a:ln>
            <a:noFill/>
          </a:ln>
        </p:spPr>
      </p:pic>
      <p:cxnSp>
        <p:nvCxnSpPr>
          <p:cNvPr id="964" name="Google Shape;964;p61"/>
          <p:cNvCxnSpPr/>
          <p:nvPr/>
        </p:nvCxnSpPr>
        <p:spPr>
          <a:xfrm rot="10800000" flipH="1">
            <a:off x="7688877" y="3797290"/>
            <a:ext cx="1491900" cy="300"/>
          </a:xfrm>
          <a:prstGeom prst="straightConnector1">
            <a:avLst/>
          </a:prstGeom>
          <a:noFill/>
          <a:ln w="28575" cap="flat" cmpd="sng">
            <a:solidFill>
              <a:schemeClr val="accent1"/>
            </a:solidFill>
            <a:prstDash val="solid"/>
            <a:round/>
            <a:headEnd type="none" w="sm" len="sm"/>
            <a:tailEnd type="triangle" w="med" len="med"/>
          </a:ln>
        </p:spPr>
      </p:cxnSp>
      <p:sp>
        <p:nvSpPr>
          <p:cNvPr id="965" name="Google Shape;965;p61"/>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dirty="0"/>
              <a:t>C.3</a:t>
            </a:r>
            <a:r>
              <a:rPr lang="en-GB" sz="2000" noProof="0" dirty="0">
                <a:latin typeface="Arial"/>
                <a:ea typeface="Arial"/>
                <a:cs typeface="Arial"/>
                <a:sym typeface="Arial"/>
              </a:rPr>
              <a:t>: </a:t>
            </a:r>
            <a:r>
              <a:rPr lang="en-GB" sz="2000" noProof="0" dirty="0"/>
              <a:t>Discuss and </a:t>
            </a:r>
            <a:r>
              <a:rPr lang="en-GB" sz="2000" dirty="0"/>
              <a:t>finalize the </a:t>
            </a:r>
            <a:r>
              <a:rPr lang="en-GB" sz="2000" noProof="0"/>
              <a:t>energy action plan</a:t>
            </a:r>
            <a:endParaRPr lang="en-GB" sz="2000" noProof="0" dirty="0"/>
          </a:p>
        </p:txBody>
      </p:sp>
      <p:sp>
        <p:nvSpPr>
          <p:cNvPr id="2" name="Date Placeholder 1">
            <a:extLst>
              <a:ext uri="{FF2B5EF4-FFF2-40B4-BE49-F238E27FC236}">
                <a16:creationId xmlns:a16="http://schemas.microsoft.com/office/drawing/2014/main" id="{A473F0FB-3AC0-4577-A4C1-D7D6F69719CE}"/>
              </a:ext>
            </a:extLst>
          </p:cNvPr>
          <p:cNvSpPr>
            <a:spLocks noGrp="1"/>
          </p:cNvSpPr>
          <p:nvPr>
            <p:ph type="dt" idx="10"/>
          </p:nvPr>
        </p:nvSpPr>
        <p:spPr/>
        <p:txBody>
          <a:bodyPr/>
          <a:lstStyle/>
          <a:p>
            <a:fld id="{F7AFB3C4-833C-486E-A7D3-EE478D605C6F}" type="datetime1">
              <a:rPr lang="en-GB" smtClean="0"/>
              <a:t>24/05/2022</a:t>
            </a:fld>
            <a:endParaRPr lang="en-GB"/>
          </a:p>
        </p:txBody>
      </p:sp>
      <p:sp>
        <p:nvSpPr>
          <p:cNvPr id="3" name="Slide Number Placeholder 2">
            <a:extLst>
              <a:ext uri="{FF2B5EF4-FFF2-40B4-BE49-F238E27FC236}">
                <a16:creationId xmlns:a16="http://schemas.microsoft.com/office/drawing/2014/main" id="{BCF8094D-3947-4676-8E55-D8C8F013421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43</a:t>
            </a:fld>
            <a:endParaRPr lang="nl-NL"/>
          </a:p>
        </p:txBody>
      </p:sp>
      <p:sp>
        <p:nvSpPr>
          <p:cNvPr id="12" name="Rectangle 11">
            <a:extLst>
              <a:ext uri="{FF2B5EF4-FFF2-40B4-BE49-F238E27FC236}">
                <a16:creationId xmlns:a16="http://schemas.microsoft.com/office/drawing/2014/main" id="{11EABB09-BE98-41F4-8D6E-B4DA903A528A}"/>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8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GB" sz="6000" noProof="0"/>
              <a:t>Commitment of essential SMEs</a:t>
            </a:r>
            <a:endParaRPr lang="en-GB" sz="8000" noProof="0"/>
          </a:p>
        </p:txBody>
      </p:sp>
      <p:sp>
        <p:nvSpPr>
          <p:cNvPr id="1319" name="Google Shape;1319;p8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2400"/>
              <a:buNone/>
            </a:pPr>
            <a:endParaRPr/>
          </a:p>
        </p:txBody>
      </p:sp>
      <p:sp>
        <p:nvSpPr>
          <p:cNvPr id="1320" name="Google Shape;1320;p8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nl-NL" sz="1200" b="0" i="0" u="none" strike="noStrike" cap="none">
                <a:solidFill>
                  <a:srgbClr val="888888"/>
                </a:solidFill>
                <a:latin typeface="Arial"/>
                <a:ea typeface="Arial"/>
                <a:cs typeface="Arial"/>
                <a:sym typeface="Arial"/>
              </a:rPr>
              <a:t>44</a:t>
            </a:fld>
            <a:endParaRPr sz="1200" b="0" i="0" u="none" strike="noStrike" cap="none">
              <a:solidFill>
                <a:srgbClr val="888888"/>
              </a:solidFill>
              <a:latin typeface="Arial"/>
              <a:ea typeface="Arial"/>
              <a:cs typeface="Arial"/>
              <a:sym typeface="Arial"/>
            </a:endParaRPr>
          </a:p>
        </p:txBody>
      </p:sp>
      <p:sp>
        <p:nvSpPr>
          <p:cNvPr id="2" name="Date Placeholder 1">
            <a:extLst>
              <a:ext uri="{FF2B5EF4-FFF2-40B4-BE49-F238E27FC236}">
                <a16:creationId xmlns:a16="http://schemas.microsoft.com/office/drawing/2014/main" id="{6C76EC0D-CD60-4942-B6B5-C35BB2A31682}"/>
              </a:ext>
            </a:extLst>
          </p:cNvPr>
          <p:cNvSpPr>
            <a:spLocks noGrp="1"/>
          </p:cNvSpPr>
          <p:nvPr>
            <p:ph type="dt" idx="10"/>
          </p:nvPr>
        </p:nvSpPr>
        <p:spPr/>
        <p:txBody>
          <a:bodyPr/>
          <a:lstStyle/>
          <a:p>
            <a:fld id="{72A972A1-2952-444E-AA65-2074531C3209}" type="datetime1">
              <a:rPr lang="en-GB" smtClean="0"/>
              <a:t>24/05/2022</a:t>
            </a:fld>
            <a:endParaRPr lang="en-GB"/>
          </a:p>
        </p:txBody>
      </p:sp>
      <p:sp>
        <p:nvSpPr>
          <p:cNvPr id="6" name="Rectangle 5">
            <a:extLst>
              <a:ext uri="{FF2B5EF4-FFF2-40B4-BE49-F238E27FC236}">
                <a16:creationId xmlns:a16="http://schemas.microsoft.com/office/drawing/2014/main" id="{899EDEC5-6E62-4740-9B1A-2D5602354D0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878308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grpSp>
        <p:nvGrpSpPr>
          <p:cNvPr id="970" name="Google Shape;970;p62"/>
          <p:cNvGrpSpPr/>
          <p:nvPr/>
        </p:nvGrpSpPr>
        <p:grpSpPr>
          <a:xfrm>
            <a:off x="700419" y="2347355"/>
            <a:ext cx="10504732" cy="2153390"/>
            <a:chOff x="5440" y="1047561"/>
            <a:chExt cx="10504732" cy="2153390"/>
          </a:xfrm>
        </p:grpSpPr>
        <p:sp>
          <p:nvSpPr>
            <p:cNvPr id="971" name="Google Shape;971;p62"/>
            <p:cNvSpPr/>
            <p:nvPr/>
          </p:nvSpPr>
          <p:spPr>
            <a:xfrm>
              <a:off x="5440"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2" name="Google Shape;972;p62"/>
            <p:cNvSpPr txBox="1"/>
            <p:nvPr/>
          </p:nvSpPr>
          <p:spPr>
            <a:xfrm>
              <a:off x="27553"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Arranging an Energy Team &amp; Project Leader</a:t>
              </a:r>
              <a:endParaRPr sz="1400" b="0" i="0" u="none" strike="noStrike" cap="none">
                <a:solidFill>
                  <a:srgbClr val="000000"/>
                </a:solidFill>
                <a:latin typeface="Arial"/>
                <a:ea typeface="Arial"/>
                <a:cs typeface="Arial"/>
                <a:sym typeface="Arial"/>
              </a:endParaRPr>
            </a:p>
          </p:txBody>
        </p:sp>
        <p:sp>
          <p:nvSpPr>
            <p:cNvPr id="973" name="Google Shape;973;p62"/>
            <p:cNvSpPr/>
            <p:nvPr/>
          </p:nvSpPr>
          <p:spPr>
            <a:xfrm>
              <a:off x="645771"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4" name="Google Shape;974;p62"/>
            <p:cNvSpPr/>
            <p:nvPr/>
          </p:nvSpPr>
          <p:spPr>
            <a:xfrm>
              <a:off x="264337"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5" name="Google Shape;975;p62"/>
            <p:cNvSpPr txBox="1"/>
            <p:nvPr/>
          </p:nvSpPr>
          <p:spPr>
            <a:xfrm>
              <a:off x="276399"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A</a:t>
              </a:r>
              <a:endParaRPr sz="1400" b="0" i="0" u="none" strike="noStrike" cap="none">
                <a:solidFill>
                  <a:srgbClr val="000000"/>
                </a:solidFill>
                <a:latin typeface="Arial"/>
                <a:ea typeface="Arial"/>
                <a:cs typeface="Arial"/>
                <a:sym typeface="Arial"/>
              </a:endParaRPr>
            </a:p>
          </p:txBody>
        </p:sp>
        <p:sp>
          <p:nvSpPr>
            <p:cNvPr id="976" name="Google Shape;976;p62"/>
            <p:cNvSpPr/>
            <p:nvPr/>
          </p:nvSpPr>
          <p:spPr>
            <a:xfrm>
              <a:off x="1540479"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7" name="Google Shape;977;p62"/>
            <p:cNvSpPr txBox="1"/>
            <p:nvPr/>
          </p:nvSpPr>
          <p:spPr>
            <a:xfrm>
              <a:off x="1562592"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Assessment of potential energy savings and measures</a:t>
              </a:r>
              <a:endParaRPr sz="1400" b="0" i="0" u="none" strike="noStrike" cap="none">
                <a:solidFill>
                  <a:srgbClr val="000000"/>
                </a:solidFill>
                <a:latin typeface="Arial"/>
                <a:ea typeface="Arial"/>
                <a:cs typeface="Arial"/>
                <a:sym typeface="Arial"/>
              </a:endParaRPr>
            </a:p>
          </p:txBody>
        </p:sp>
        <p:sp>
          <p:nvSpPr>
            <p:cNvPr id="978" name="Google Shape;978;p62"/>
            <p:cNvSpPr/>
            <p:nvPr/>
          </p:nvSpPr>
          <p:spPr>
            <a:xfrm>
              <a:off x="2171102"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9" name="Google Shape;979;p62"/>
            <p:cNvSpPr/>
            <p:nvPr/>
          </p:nvSpPr>
          <p:spPr>
            <a:xfrm>
              <a:off x="1799376"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0" name="Google Shape;980;p62"/>
            <p:cNvSpPr txBox="1"/>
            <p:nvPr/>
          </p:nvSpPr>
          <p:spPr>
            <a:xfrm>
              <a:off x="1811438"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B</a:t>
              </a:r>
              <a:endParaRPr sz="1400" b="0" i="0" u="none" strike="noStrike" cap="none">
                <a:solidFill>
                  <a:srgbClr val="000000"/>
                </a:solidFill>
                <a:latin typeface="Arial"/>
                <a:ea typeface="Arial"/>
                <a:cs typeface="Arial"/>
                <a:sym typeface="Arial"/>
              </a:endParaRPr>
            </a:p>
          </p:txBody>
        </p:sp>
        <p:sp>
          <p:nvSpPr>
            <p:cNvPr id="981" name="Google Shape;981;p62"/>
            <p:cNvSpPr/>
            <p:nvPr/>
          </p:nvSpPr>
          <p:spPr>
            <a:xfrm>
              <a:off x="3075518"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2" name="Google Shape;982;p62"/>
            <p:cNvSpPr txBox="1"/>
            <p:nvPr/>
          </p:nvSpPr>
          <p:spPr>
            <a:xfrm>
              <a:off x="3097631"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Creation of an energy action plan.</a:t>
              </a:r>
              <a:endParaRPr sz="1000" b="0" i="0" u="none" strike="noStrike" cap="none">
                <a:solidFill>
                  <a:schemeClr val="dk1"/>
                </a:solidFill>
                <a:latin typeface="Arial"/>
                <a:ea typeface="Arial"/>
                <a:cs typeface="Arial"/>
                <a:sym typeface="Arial"/>
              </a:endParaRPr>
            </a:p>
          </p:txBody>
        </p:sp>
        <p:sp>
          <p:nvSpPr>
            <p:cNvPr id="983" name="Google Shape;983;p62"/>
            <p:cNvSpPr/>
            <p:nvPr/>
          </p:nvSpPr>
          <p:spPr>
            <a:xfrm>
              <a:off x="3715849"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4" name="Google Shape;984;p62"/>
            <p:cNvSpPr/>
            <p:nvPr/>
          </p:nvSpPr>
          <p:spPr>
            <a:xfrm>
              <a:off x="3334415"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5" name="Google Shape;985;p62"/>
            <p:cNvSpPr txBox="1"/>
            <p:nvPr/>
          </p:nvSpPr>
          <p:spPr>
            <a:xfrm>
              <a:off x="3346477"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C</a:t>
              </a:r>
              <a:endParaRPr sz="2100" b="0" i="0" u="none" strike="noStrike" cap="none">
                <a:solidFill>
                  <a:schemeClr val="lt1"/>
                </a:solidFill>
                <a:latin typeface="Arial"/>
                <a:ea typeface="Arial"/>
                <a:cs typeface="Arial"/>
                <a:sym typeface="Arial"/>
              </a:endParaRPr>
            </a:p>
          </p:txBody>
        </p:sp>
        <p:sp>
          <p:nvSpPr>
            <p:cNvPr id="986" name="Google Shape;986;p62"/>
            <p:cNvSpPr/>
            <p:nvPr/>
          </p:nvSpPr>
          <p:spPr>
            <a:xfrm>
              <a:off x="4610557"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7" name="Google Shape;987;p62"/>
            <p:cNvSpPr txBox="1"/>
            <p:nvPr/>
          </p:nvSpPr>
          <p:spPr>
            <a:xfrm>
              <a:off x="4632670"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Commitment of essential SMEs</a:t>
              </a:r>
              <a:endParaRPr sz="1000" b="0" i="0" u="none" strike="noStrike" cap="none">
                <a:solidFill>
                  <a:schemeClr val="dk1"/>
                </a:solidFill>
                <a:latin typeface="Arial"/>
                <a:ea typeface="Arial"/>
                <a:cs typeface="Arial"/>
                <a:sym typeface="Arial"/>
              </a:endParaRPr>
            </a:p>
          </p:txBody>
        </p:sp>
        <p:sp>
          <p:nvSpPr>
            <p:cNvPr id="988" name="Google Shape;988;p62"/>
            <p:cNvSpPr/>
            <p:nvPr/>
          </p:nvSpPr>
          <p:spPr>
            <a:xfrm>
              <a:off x="5241180"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9" name="Google Shape;989;p62"/>
            <p:cNvSpPr/>
            <p:nvPr/>
          </p:nvSpPr>
          <p:spPr>
            <a:xfrm>
              <a:off x="4869454"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0" name="Google Shape;990;p62"/>
            <p:cNvSpPr txBox="1"/>
            <p:nvPr/>
          </p:nvSpPr>
          <p:spPr>
            <a:xfrm>
              <a:off x="4881516"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D</a:t>
              </a:r>
              <a:endParaRPr sz="2100" b="0" i="0" u="none" strike="noStrike" cap="none">
                <a:solidFill>
                  <a:schemeClr val="lt1"/>
                </a:solidFill>
                <a:latin typeface="Arial"/>
                <a:ea typeface="Arial"/>
                <a:cs typeface="Arial"/>
                <a:sym typeface="Arial"/>
              </a:endParaRPr>
            </a:p>
          </p:txBody>
        </p:sp>
        <p:sp>
          <p:nvSpPr>
            <p:cNvPr id="991" name="Google Shape;991;p62"/>
            <p:cNvSpPr/>
            <p:nvPr/>
          </p:nvSpPr>
          <p:spPr>
            <a:xfrm>
              <a:off x="614559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2" name="Google Shape;992;p62"/>
            <p:cNvSpPr txBox="1"/>
            <p:nvPr/>
          </p:nvSpPr>
          <p:spPr>
            <a:xfrm>
              <a:off x="6167709"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Finding a competent Energy Service Supplier </a:t>
              </a:r>
              <a:endParaRPr sz="1000" b="0" i="0" u="none" strike="noStrike" cap="none">
                <a:solidFill>
                  <a:schemeClr val="dk1"/>
                </a:solidFill>
                <a:latin typeface="Arial"/>
                <a:ea typeface="Arial"/>
                <a:cs typeface="Arial"/>
                <a:sym typeface="Arial"/>
              </a:endParaRPr>
            </a:p>
          </p:txBody>
        </p:sp>
        <p:sp>
          <p:nvSpPr>
            <p:cNvPr id="993" name="Google Shape;993;p62"/>
            <p:cNvSpPr/>
            <p:nvPr/>
          </p:nvSpPr>
          <p:spPr>
            <a:xfrm>
              <a:off x="6785928" y="1839851"/>
              <a:ext cx="1361100" cy="136110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4" name="Google Shape;994;p62"/>
            <p:cNvSpPr/>
            <p:nvPr/>
          </p:nvSpPr>
          <p:spPr>
            <a:xfrm>
              <a:off x="6404493"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5" name="Google Shape;995;p62"/>
            <p:cNvSpPr txBox="1"/>
            <p:nvPr/>
          </p:nvSpPr>
          <p:spPr>
            <a:xfrm>
              <a:off x="6416555"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E</a:t>
              </a:r>
              <a:endParaRPr sz="2100" b="0" i="0" u="none" strike="noStrike" cap="none">
                <a:solidFill>
                  <a:schemeClr val="lt1"/>
                </a:solidFill>
                <a:latin typeface="Arial"/>
                <a:ea typeface="Arial"/>
                <a:cs typeface="Arial"/>
                <a:sym typeface="Arial"/>
              </a:endParaRPr>
            </a:p>
          </p:txBody>
        </p:sp>
        <p:sp>
          <p:nvSpPr>
            <p:cNvPr id="996" name="Google Shape;996;p62"/>
            <p:cNvSpPr/>
            <p:nvPr/>
          </p:nvSpPr>
          <p:spPr>
            <a:xfrm>
              <a:off x="7680636"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7" name="Google Shape;997;p62"/>
            <p:cNvSpPr txBox="1"/>
            <p:nvPr/>
          </p:nvSpPr>
          <p:spPr>
            <a:xfrm>
              <a:off x="7702749" y="1890691"/>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Signing contracts</a:t>
              </a:r>
              <a:endParaRPr sz="1400" b="0" i="0" u="none" strike="noStrike" cap="none">
                <a:solidFill>
                  <a:srgbClr val="000000"/>
                </a:solidFill>
                <a:latin typeface="Arial"/>
                <a:ea typeface="Arial"/>
                <a:cs typeface="Arial"/>
                <a:sym typeface="Arial"/>
              </a:endParaRPr>
            </a:p>
          </p:txBody>
        </p:sp>
        <p:sp>
          <p:nvSpPr>
            <p:cNvPr id="998" name="Google Shape;998;p62"/>
            <p:cNvSpPr/>
            <p:nvPr/>
          </p:nvSpPr>
          <p:spPr>
            <a:xfrm>
              <a:off x="8311258" y="1047561"/>
              <a:ext cx="1509900" cy="1509900"/>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9" name="Google Shape;999;p62"/>
            <p:cNvSpPr/>
            <p:nvPr/>
          </p:nvSpPr>
          <p:spPr>
            <a:xfrm>
              <a:off x="7939532" y="1456759"/>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0" name="Google Shape;1000;p62"/>
            <p:cNvSpPr txBox="1"/>
            <p:nvPr/>
          </p:nvSpPr>
          <p:spPr>
            <a:xfrm>
              <a:off x="7951594" y="1468821"/>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F</a:t>
              </a:r>
              <a:endParaRPr sz="1400" b="0" i="0" u="none" strike="noStrike" cap="none">
                <a:solidFill>
                  <a:srgbClr val="000000"/>
                </a:solidFill>
                <a:latin typeface="Arial"/>
                <a:ea typeface="Arial"/>
                <a:cs typeface="Arial"/>
                <a:sym typeface="Arial"/>
              </a:endParaRPr>
            </a:p>
          </p:txBody>
        </p:sp>
        <p:sp>
          <p:nvSpPr>
            <p:cNvPr id="1001" name="Google Shape;1001;p62"/>
            <p:cNvSpPr/>
            <p:nvPr/>
          </p:nvSpPr>
          <p:spPr>
            <a:xfrm>
              <a:off x="9215675" y="1662669"/>
              <a:ext cx="1164900" cy="960900"/>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2" name="Google Shape;1002;p62"/>
            <p:cNvSpPr txBox="1"/>
            <p:nvPr/>
          </p:nvSpPr>
          <p:spPr>
            <a:xfrm>
              <a:off x="9237788" y="1684782"/>
              <a:ext cx="1120800" cy="710700"/>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Realization, monitoring &amp; maintenance</a:t>
              </a:r>
              <a:endParaRPr sz="1400" b="0" i="0" u="none" strike="noStrike" cap="none">
                <a:solidFill>
                  <a:srgbClr val="000000"/>
                </a:solidFill>
                <a:latin typeface="Arial"/>
                <a:ea typeface="Arial"/>
                <a:cs typeface="Arial"/>
                <a:sym typeface="Arial"/>
              </a:endParaRPr>
            </a:p>
          </p:txBody>
        </p:sp>
        <p:sp>
          <p:nvSpPr>
            <p:cNvPr id="1003" name="Google Shape;1003;p62"/>
            <p:cNvSpPr/>
            <p:nvPr/>
          </p:nvSpPr>
          <p:spPr>
            <a:xfrm>
              <a:off x="9474572" y="2417671"/>
              <a:ext cx="1035600" cy="411900"/>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4" name="Google Shape;1004;p62"/>
            <p:cNvSpPr txBox="1"/>
            <p:nvPr/>
          </p:nvSpPr>
          <p:spPr>
            <a:xfrm>
              <a:off x="9486634" y="2429733"/>
              <a:ext cx="1011600" cy="387600"/>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G</a:t>
              </a:r>
              <a:endParaRPr sz="1400" b="0" i="0" u="none" strike="noStrike" cap="none">
                <a:solidFill>
                  <a:srgbClr val="000000"/>
                </a:solidFill>
                <a:latin typeface="Arial"/>
                <a:ea typeface="Arial"/>
                <a:cs typeface="Arial"/>
                <a:sym typeface="Arial"/>
              </a:endParaRPr>
            </a:p>
          </p:txBody>
        </p:sp>
      </p:grpSp>
      <p:sp>
        <p:nvSpPr>
          <p:cNvPr id="1005" name="Google Shape;1005;p62"/>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Arial"/>
                <a:ea typeface="Arial"/>
                <a:cs typeface="Arial"/>
                <a:sym typeface="Arial"/>
              </a:rPr>
              <a:t>Generic overview of the process</a:t>
            </a:r>
          </a:p>
        </p:txBody>
      </p:sp>
      <p:pic>
        <p:nvPicPr>
          <p:cNvPr id="1007" name="Google Shape;1007;p62" descr="Children outline"/>
          <p:cNvPicPr preferRelativeResize="0"/>
          <p:nvPr/>
        </p:nvPicPr>
        <p:blipFill rotWithShape="1">
          <a:blip r:embed="rId3">
            <a:alphaModFix/>
          </a:blip>
          <a:srcRect/>
          <a:stretch/>
        </p:blipFill>
        <p:spPr>
          <a:xfrm>
            <a:off x="1343758" y="2050930"/>
            <a:ext cx="914400" cy="914400"/>
          </a:xfrm>
          <a:prstGeom prst="rect">
            <a:avLst/>
          </a:prstGeom>
          <a:noFill/>
          <a:ln>
            <a:noFill/>
          </a:ln>
        </p:spPr>
      </p:pic>
      <p:pic>
        <p:nvPicPr>
          <p:cNvPr id="1008" name="Google Shape;1008;p62" descr="Tools outline"/>
          <p:cNvPicPr preferRelativeResize="0"/>
          <p:nvPr/>
        </p:nvPicPr>
        <p:blipFill rotWithShape="1">
          <a:blip r:embed="rId4">
            <a:alphaModFix/>
          </a:blip>
          <a:srcRect/>
          <a:stretch/>
        </p:blipFill>
        <p:spPr>
          <a:xfrm>
            <a:off x="10655954" y="2076665"/>
            <a:ext cx="914400" cy="914400"/>
          </a:xfrm>
          <a:prstGeom prst="rect">
            <a:avLst/>
          </a:prstGeom>
          <a:noFill/>
          <a:ln>
            <a:noFill/>
          </a:ln>
        </p:spPr>
      </p:pic>
      <p:pic>
        <p:nvPicPr>
          <p:cNvPr id="1009" name="Google Shape;1009;p62" descr="Playbook outline"/>
          <p:cNvPicPr preferRelativeResize="0"/>
          <p:nvPr/>
        </p:nvPicPr>
        <p:blipFill rotWithShape="1">
          <a:blip r:embed="rId5">
            <a:alphaModFix/>
          </a:blip>
          <a:srcRect/>
          <a:stretch/>
        </p:blipFill>
        <p:spPr>
          <a:xfrm>
            <a:off x="4302780" y="1965162"/>
            <a:ext cx="914400" cy="914400"/>
          </a:xfrm>
          <a:prstGeom prst="rect">
            <a:avLst/>
          </a:prstGeom>
          <a:noFill/>
          <a:ln>
            <a:noFill/>
          </a:ln>
        </p:spPr>
      </p:pic>
      <p:pic>
        <p:nvPicPr>
          <p:cNvPr id="1010" name="Google Shape;1010;p62" descr="Comment Like outline"/>
          <p:cNvPicPr preferRelativeResize="0"/>
          <p:nvPr/>
        </p:nvPicPr>
        <p:blipFill rotWithShape="1">
          <a:blip r:embed="rId6">
            <a:alphaModFix/>
          </a:blip>
          <a:srcRect/>
          <a:stretch/>
        </p:blipFill>
        <p:spPr>
          <a:xfrm>
            <a:off x="5951113" y="3812891"/>
            <a:ext cx="914400" cy="914400"/>
          </a:xfrm>
          <a:prstGeom prst="rect">
            <a:avLst/>
          </a:prstGeom>
          <a:noFill/>
          <a:ln>
            <a:noFill/>
          </a:ln>
        </p:spPr>
      </p:pic>
      <p:pic>
        <p:nvPicPr>
          <p:cNvPr id="1011" name="Google Shape;1011;p62" descr="Electrician female outline"/>
          <p:cNvPicPr preferRelativeResize="0"/>
          <p:nvPr/>
        </p:nvPicPr>
        <p:blipFill rotWithShape="1">
          <a:blip r:embed="rId7">
            <a:alphaModFix/>
          </a:blip>
          <a:srcRect/>
          <a:stretch/>
        </p:blipFill>
        <p:spPr>
          <a:xfrm>
            <a:off x="7426463" y="1965162"/>
            <a:ext cx="914400" cy="914400"/>
          </a:xfrm>
          <a:prstGeom prst="rect">
            <a:avLst/>
          </a:prstGeom>
          <a:noFill/>
          <a:ln>
            <a:noFill/>
          </a:ln>
        </p:spPr>
      </p:pic>
      <p:pic>
        <p:nvPicPr>
          <p:cNvPr id="1012" name="Google Shape;1012;p62" descr="Signature outline"/>
          <p:cNvPicPr preferRelativeResize="0"/>
          <p:nvPr/>
        </p:nvPicPr>
        <p:blipFill rotWithShape="1">
          <a:blip r:embed="rId8">
            <a:alphaModFix/>
          </a:blip>
          <a:srcRect/>
          <a:stretch/>
        </p:blipFill>
        <p:spPr>
          <a:xfrm>
            <a:off x="9045569" y="3874392"/>
            <a:ext cx="914400" cy="914400"/>
          </a:xfrm>
          <a:prstGeom prst="rect">
            <a:avLst/>
          </a:prstGeom>
          <a:noFill/>
          <a:ln>
            <a:noFill/>
          </a:ln>
        </p:spPr>
      </p:pic>
      <p:pic>
        <p:nvPicPr>
          <p:cNvPr id="1013" name="Google Shape;1013;p62" descr="Downward trend graph outline"/>
          <p:cNvPicPr preferRelativeResize="0"/>
          <p:nvPr/>
        </p:nvPicPr>
        <p:blipFill rotWithShape="1">
          <a:blip r:embed="rId9">
            <a:alphaModFix/>
          </a:blip>
          <a:srcRect/>
          <a:stretch/>
        </p:blipFill>
        <p:spPr>
          <a:xfrm>
            <a:off x="2856657" y="3869655"/>
            <a:ext cx="914400" cy="914400"/>
          </a:xfrm>
          <a:prstGeom prst="rect">
            <a:avLst/>
          </a:prstGeom>
          <a:noFill/>
          <a:ln>
            <a:noFill/>
          </a:ln>
        </p:spPr>
      </p:pic>
      <p:sp>
        <p:nvSpPr>
          <p:cNvPr id="1014" name="Google Shape;1014;p62"/>
          <p:cNvSpPr/>
          <p:nvPr/>
        </p:nvSpPr>
        <p:spPr>
          <a:xfrm>
            <a:off x="5273074" y="1892794"/>
            <a:ext cx="1375800" cy="2782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8B79D8D8-3242-405F-BC9F-0681814327BD}"/>
              </a:ext>
            </a:extLst>
          </p:cNvPr>
          <p:cNvSpPr>
            <a:spLocks noGrp="1"/>
          </p:cNvSpPr>
          <p:nvPr>
            <p:ph type="dt" idx="10"/>
          </p:nvPr>
        </p:nvSpPr>
        <p:spPr/>
        <p:txBody>
          <a:bodyPr/>
          <a:lstStyle/>
          <a:p>
            <a:fld id="{F017010A-F1F7-42B8-9B59-145CC704685E}" type="datetime1">
              <a:rPr lang="en-GB" smtClean="0"/>
              <a:t>24/05/2022</a:t>
            </a:fld>
            <a:endParaRPr lang="en-GB"/>
          </a:p>
        </p:txBody>
      </p:sp>
      <p:sp>
        <p:nvSpPr>
          <p:cNvPr id="3" name="Slide Number Placeholder 2">
            <a:extLst>
              <a:ext uri="{FF2B5EF4-FFF2-40B4-BE49-F238E27FC236}">
                <a16:creationId xmlns:a16="http://schemas.microsoft.com/office/drawing/2014/main" id="{1346B6C3-FA6A-41B0-BB70-77608C9CA35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45</a:t>
            </a:fld>
            <a:endParaRPr lang="nl-NL"/>
          </a:p>
        </p:txBody>
      </p:sp>
      <p:sp>
        <p:nvSpPr>
          <p:cNvPr id="49" name="Rectangle 48">
            <a:extLst>
              <a:ext uri="{FF2B5EF4-FFF2-40B4-BE49-F238E27FC236}">
                <a16:creationId xmlns:a16="http://schemas.microsoft.com/office/drawing/2014/main" id="{0F867C19-CE2F-4213-BE90-A7B7B2AC605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pic>
        <p:nvPicPr>
          <p:cNvPr id="1019" name="Google Shape;1019;p63"/>
          <p:cNvPicPr preferRelativeResize="0"/>
          <p:nvPr/>
        </p:nvPicPr>
        <p:blipFill rotWithShape="1">
          <a:blip r:embed="rId3">
            <a:alphaModFix/>
          </a:blip>
          <a:srcRect/>
          <a:stretch/>
        </p:blipFill>
        <p:spPr>
          <a:xfrm>
            <a:off x="5883348" y="4487198"/>
            <a:ext cx="1148800" cy="1148825"/>
          </a:xfrm>
          <a:prstGeom prst="rect">
            <a:avLst/>
          </a:prstGeom>
          <a:noFill/>
          <a:ln>
            <a:noFill/>
          </a:ln>
        </p:spPr>
      </p:pic>
      <p:grpSp>
        <p:nvGrpSpPr>
          <p:cNvPr id="1021" name="Google Shape;1021;p63"/>
          <p:cNvGrpSpPr/>
          <p:nvPr/>
        </p:nvGrpSpPr>
        <p:grpSpPr>
          <a:xfrm>
            <a:off x="2183500" y="1279351"/>
            <a:ext cx="4023829" cy="3970071"/>
            <a:chOff x="2902488" y="902232"/>
            <a:chExt cx="3339000" cy="3339000"/>
          </a:xfrm>
        </p:grpSpPr>
        <p:sp>
          <p:nvSpPr>
            <p:cNvPr id="1022" name="Google Shape;1022;p63"/>
            <p:cNvSpPr/>
            <p:nvPr/>
          </p:nvSpPr>
          <p:spPr>
            <a:xfrm rot="-5400000">
              <a:off x="2902488" y="902232"/>
              <a:ext cx="3339000" cy="3339000"/>
            </a:xfrm>
            <a:prstGeom prst="ellipse">
              <a:avLst/>
            </a:prstGeom>
            <a:noFill/>
            <a:ln w="19050" cap="flat" cmpd="sng">
              <a:solidFill>
                <a:srgbClr val="0D5DDF"/>
              </a:solidFill>
              <a:prstDash val="dash"/>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3" name="Google Shape;1023;p63"/>
            <p:cNvSpPr/>
            <p:nvPr/>
          </p:nvSpPr>
          <p:spPr>
            <a:xfrm>
              <a:off x="3123875" y="1123625"/>
              <a:ext cx="2896500" cy="2896200"/>
            </a:xfrm>
            <a:prstGeom prst="pie">
              <a:avLst>
                <a:gd name="adj1" fmla="val 2689583"/>
                <a:gd name="adj2" fmla="val 13510993"/>
              </a:avLst>
            </a:prstGeom>
            <a:solidFill>
              <a:srgbClr val="A1C3FA"/>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24" name="Google Shape;1024;p63"/>
          <p:cNvGrpSpPr/>
          <p:nvPr/>
        </p:nvGrpSpPr>
        <p:grpSpPr>
          <a:xfrm>
            <a:off x="3101244" y="2184834"/>
            <a:ext cx="2188341" cy="2159105"/>
            <a:chOff x="3664038" y="1663782"/>
            <a:chExt cx="1815900" cy="1815900"/>
          </a:xfrm>
        </p:grpSpPr>
        <p:sp>
          <p:nvSpPr>
            <p:cNvPr id="1025" name="Google Shape;1025;p63"/>
            <p:cNvSpPr/>
            <p:nvPr/>
          </p:nvSpPr>
          <p:spPr>
            <a:xfrm>
              <a:off x="3664038" y="1663782"/>
              <a:ext cx="1815900" cy="1815900"/>
            </a:xfrm>
            <a:prstGeom prst="ellipse">
              <a:avLst/>
            </a:prstGeom>
            <a:solidFill>
              <a:srgbClr val="0C58D3"/>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6" name="Google Shape;1026;p63"/>
            <p:cNvSpPr txBox="1"/>
            <p:nvPr/>
          </p:nvSpPr>
          <p:spPr>
            <a:xfrm>
              <a:off x="3899988" y="2158482"/>
              <a:ext cx="1344000" cy="8265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1900"/>
                <a:buFont typeface="Arial"/>
                <a:buNone/>
              </a:pPr>
              <a:r>
                <a:rPr lang="nl-NL" sz="1900" b="1" i="0" u="none" strike="noStrike" cap="none">
                  <a:solidFill>
                    <a:srgbClr val="FFFFFF"/>
                  </a:solidFill>
                  <a:latin typeface="Roboto"/>
                  <a:ea typeface="Roboto"/>
                  <a:cs typeface="Roboto"/>
                  <a:sym typeface="Roboto"/>
                </a:rPr>
                <a:t>Energy Action Plan</a:t>
              </a:r>
              <a:endParaRPr sz="1900" b="1" i="0" u="none" strike="noStrike" cap="none">
                <a:solidFill>
                  <a:srgbClr val="FFFFFF"/>
                </a:solidFill>
                <a:latin typeface="Roboto"/>
                <a:ea typeface="Roboto"/>
                <a:cs typeface="Roboto"/>
                <a:sym typeface="Roboto"/>
              </a:endParaRPr>
            </a:p>
          </p:txBody>
        </p:sp>
      </p:grpSp>
      <p:grpSp>
        <p:nvGrpSpPr>
          <p:cNvPr id="1027" name="Google Shape;1027;p63"/>
          <p:cNvGrpSpPr/>
          <p:nvPr/>
        </p:nvGrpSpPr>
        <p:grpSpPr>
          <a:xfrm>
            <a:off x="2132145" y="1221969"/>
            <a:ext cx="1287770" cy="1270565"/>
            <a:chOff x="2859873" y="853971"/>
            <a:chExt cx="1068600" cy="1068600"/>
          </a:xfrm>
        </p:grpSpPr>
        <p:sp>
          <p:nvSpPr>
            <p:cNvPr id="1028" name="Google Shape;1028;p63"/>
            <p:cNvSpPr/>
            <p:nvPr/>
          </p:nvSpPr>
          <p:spPr>
            <a:xfrm>
              <a:off x="2859873" y="853971"/>
              <a:ext cx="1068600" cy="1068600"/>
            </a:xfrm>
            <a:prstGeom prst="ellipse">
              <a:avLst/>
            </a:prstGeom>
            <a:solidFill>
              <a:srgbClr val="0944A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9" name="Google Shape;1029;p63"/>
            <p:cNvSpPr txBox="1"/>
            <p:nvPr/>
          </p:nvSpPr>
          <p:spPr>
            <a:xfrm>
              <a:off x="3012800" y="1022197"/>
              <a:ext cx="762600" cy="7323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nl-NL" sz="1100" b="0" i="0" u="none" strike="noStrike" cap="none">
                  <a:solidFill>
                    <a:srgbClr val="FFFFFF"/>
                  </a:solidFill>
                  <a:latin typeface="Roboto"/>
                  <a:ea typeface="Roboto"/>
                  <a:cs typeface="Roboto"/>
                  <a:sym typeface="Roboto"/>
                </a:rPr>
                <a:t>Present the plan to the local collective</a:t>
              </a:r>
              <a:endParaRPr sz="1100" b="0" i="0" u="none" strike="noStrike" cap="none">
                <a:solidFill>
                  <a:srgbClr val="FFFFFF"/>
                </a:solidFill>
                <a:latin typeface="Roboto"/>
                <a:ea typeface="Roboto"/>
                <a:cs typeface="Roboto"/>
                <a:sym typeface="Roboto"/>
              </a:endParaRPr>
            </a:p>
          </p:txBody>
        </p:sp>
      </p:grpSp>
      <p:grpSp>
        <p:nvGrpSpPr>
          <p:cNvPr id="1030" name="Google Shape;1030;p63"/>
          <p:cNvGrpSpPr/>
          <p:nvPr/>
        </p:nvGrpSpPr>
        <p:grpSpPr>
          <a:xfrm>
            <a:off x="4969642" y="4052155"/>
            <a:ext cx="1287770" cy="1270565"/>
            <a:chOff x="5214448" y="3234278"/>
            <a:chExt cx="1068600" cy="1068600"/>
          </a:xfrm>
        </p:grpSpPr>
        <p:sp>
          <p:nvSpPr>
            <p:cNvPr id="1031" name="Google Shape;1031;p63"/>
            <p:cNvSpPr/>
            <p:nvPr/>
          </p:nvSpPr>
          <p:spPr>
            <a:xfrm>
              <a:off x="5214448" y="3234278"/>
              <a:ext cx="1068600" cy="1068600"/>
            </a:xfrm>
            <a:prstGeom prst="ellipse">
              <a:avLst/>
            </a:prstGeom>
            <a:solidFill>
              <a:srgbClr val="0944A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2" name="Google Shape;1032;p63"/>
            <p:cNvSpPr txBox="1"/>
            <p:nvPr/>
          </p:nvSpPr>
          <p:spPr>
            <a:xfrm>
              <a:off x="5367375" y="3402503"/>
              <a:ext cx="762600" cy="7323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nl-NL" sz="1100" b="0" i="0" u="none" strike="noStrike" cap="none">
                  <a:solidFill>
                    <a:schemeClr val="lt1"/>
                  </a:solidFill>
                  <a:latin typeface="Roboto"/>
                  <a:ea typeface="Roboto"/>
                  <a:cs typeface="Roboto"/>
                  <a:sym typeface="Roboto"/>
                </a:rPr>
                <a:t>Stimulate other SMEs to Join</a:t>
              </a:r>
              <a:endParaRPr sz="1100" b="0" i="0" u="none" strike="noStrike" cap="none">
                <a:solidFill>
                  <a:srgbClr val="FFFFFF"/>
                </a:solidFill>
                <a:latin typeface="Roboto"/>
                <a:ea typeface="Roboto"/>
                <a:cs typeface="Roboto"/>
                <a:sym typeface="Roboto"/>
              </a:endParaRPr>
            </a:p>
          </p:txBody>
        </p:sp>
      </p:grpSp>
      <p:sp>
        <p:nvSpPr>
          <p:cNvPr id="1033" name="Google Shape;1033;p63"/>
          <p:cNvSpPr txBox="1"/>
          <p:nvPr/>
        </p:nvSpPr>
        <p:spPr>
          <a:xfrm>
            <a:off x="6671400" y="4993675"/>
            <a:ext cx="3258300" cy="44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nl-NL" sz="1700" b="1" i="0" u="none" strike="noStrike" cap="none">
                <a:solidFill>
                  <a:schemeClr val="accent2"/>
                </a:solidFill>
                <a:latin typeface="Century Gothic"/>
                <a:ea typeface="Century Gothic"/>
                <a:cs typeface="Century Gothic"/>
                <a:sym typeface="Century Gothic"/>
              </a:rPr>
              <a:t>Positive Business Plan</a:t>
            </a:r>
            <a:endParaRPr sz="1700" b="1" i="0" u="none" strike="noStrike" cap="none">
              <a:solidFill>
                <a:schemeClr val="accent2"/>
              </a:solidFill>
              <a:latin typeface="Century Gothic"/>
              <a:ea typeface="Century Gothic"/>
              <a:cs typeface="Century Gothic"/>
              <a:sym typeface="Century Gothic"/>
            </a:endParaRPr>
          </a:p>
        </p:txBody>
      </p:sp>
      <p:sp>
        <p:nvSpPr>
          <p:cNvPr id="1034" name="Google Shape;1034;p63"/>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Step D</a:t>
            </a:r>
            <a:r>
              <a:rPr lang="en-GB" sz="2000" noProof="0">
                <a:latin typeface="Arial"/>
                <a:ea typeface="Arial"/>
                <a:cs typeface="Arial"/>
                <a:sym typeface="Arial"/>
              </a:rPr>
              <a:t>: </a:t>
            </a:r>
            <a:r>
              <a:rPr lang="en-GB" sz="2000" noProof="0"/>
              <a:t>Commitment of Essential SMEs</a:t>
            </a:r>
          </a:p>
        </p:txBody>
      </p:sp>
      <p:sp>
        <p:nvSpPr>
          <p:cNvPr id="2" name="Date Placeholder 1">
            <a:extLst>
              <a:ext uri="{FF2B5EF4-FFF2-40B4-BE49-F238E27FC236}">
                <a16:creationId xmlns:a16="http://schemas.microsoft.com/office/drawing/2014/main" id="{343A4C64-7930-46AF-9787-4422BEDBAF8E}"/>
              </a:ext>
            </a:extLst>
          </p:cNvPr>
          <p:cNvSpPr>
            <a:spLocks noGrp="1"/>
          </p:cNvSpPr>
          <p:nvPr>
            <p:ph type="dt" idx="10"/>
          </p:nvPr>
        </p:nvSpPr>
        <p:spPr/>
        <p:txBody>
          <a:bodyPr/>
          <a:lstStyle/>
          <a:p>
            <a:fld id="{D4A6BBF3-C14D-44AC-98B9-B8F34CE6D87F}" type="datetime1">
              <a:rPr lang="en-GB" smtClean="0"/>
              <a:t>24/05/2022</a:t>
            </a:fld>
            <a:endParaRPr lang="en-GB"/>
          </a:p>
        </p:txBody>
      </p:sp>
      <p:sp>
        <p:nvSpPr>
          <p:cNvPr id="3" name="Slide Number Placeholder 2">
            <a:extLst>
              <a:ext uri="{FF2B5EF4-FFF2-40B4-BE49-F238E27FC236}">
                <a16:creationId xmlns:a16="http://schemas.microsoft.com/office/drawing/2014/main" id="{D4314603-8E65-4138-8637-AEDB7272E20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46</a:t>
            </a:fld>
            <a:endParaRPr lang="nl-NL"/>
          </a:p>
        </p:txBody>
      </p:sp>
      <p:sp>
        <p:nvSpPr>
          <p:cNvPr id="20" name="Rectangle 19">
            <a:extLst>
              <a:ext uri="{FF2B5EF4-FFF2-40B4-BE49-F238E27FC236}">
                <a16:creationId xmlns:a16="http://schemas.microsoft.com/office/drawing/2014/main" id="{2F172BD2-37E7-42C7-90BB-4B7C82F5D7D8}"/>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40" name="Google Shape;1040;p64"/>
          <p:cNvSpPr txBox="1"/>
          <p:nvPr/>
        </p:nvSpPr>
        <p:spPr>
          <a:xfrm>
            <a:off x="918300" y="2428746"/>
            <a:ext cx="10355400"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Arial"/>
                <a:ea typeface="Arial"/>
                <a:cs typeface="Arial"/>
                <a:sym typeface="Arial"/>
              </a:rPr>
              <a:t>In-depth steps</a:t>
            </a:r>
            <a:endParaRPr lang="en-US" sz="2400" b="1"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lang="en-US"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a:solidFill>
                  <a:schemeClr val="dk1"/>
                </a:solidFill>
                <a:latin typeface="Arial"/>
                <a:ea typeface="Arial"/>
                <a:cs typeface="Arial"/>
                <a:sym typeface="Arial"/>
              </a:rPr>
              <a:t>Explain the idea to other SMEs</a:t>
            </a: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a:solidFill>
                  <a:schemeClr val="dk1"/>
                </a:solidFill>
                <a:latin typeface="Arial"/>
                <a:ea typeface="Arial"/>
                <a:cs typeface="Arial"/>
                <a:sym typeface="Arial"/>
              </a:rPr>
              <a:t>Conduct additional energy scans and audit at SMEs</a:t>
            </a:r>
          </a:p>
          <a:p>
            <a:pPr marL="342900" marR="0" lvl="0" indent="-342900" algn="l" rtl="0">
              <a:lnSpc>
                <a:spcPct val="100000"/>
              </a:lnSpc>
              <a:spcBef>
                <a:spcPts val="0"/>
              </a:spcBef>
              <a:spcAft>
                <a:spcPts val="0"/>
              </a:spcAft>
              <a:buClr>
                <a:schemeClr val="dk1"/>
              </a:buClr>
              <a:buSzPts val="2400"/>
              <a:buFont typeface="Arial"/>
              <a:buAutoNum type="arabicPeriod"/>
            </a:pPr>
            <a:r>
              <a:rPr lang="en-US" sz="2400" b="0" i="0" u="none" strike="noStrike" cap="none">
                <a:solidFill>
                  <a:schemeClr val="dk1"/>
                </a:solidFill>
                <a:latin typeface="Arial"/>
                <a:ea typeface="Arial"/>
                <a:cs typeface="Arial"/>
                <a:sym typeface="Arial"/>
              </a:rPr>
              <a:t>Engage enough SMEs</a:t>
            </a:r>
          </a:p>
          <a:p>
            <a:pPr marL="457200" marR="0" lvl="0" indent="0" algn="l" rtl="0">
              <a:lnSpc>
                <a:spcPct val="100000"/>
              </a:lnSpc>
              <a:spcBef>
                <a:spcPts val="0"/>
              </a:spcBef>
              <a:spcAft>
                <a:spcPts val="0"/>
              </a:spcAft>
              <a:buClr>
                <a:srgbClr val="000000"/>
              </a:buClr>
              <a:buSzPts val="1400"/>
              <a:buFont typeface="Arial"/>
              <a:buNone/>
            </a:pPr>
            <a:endParaRPr lang="en-US" sz="1400" b="0" i="0" u="none" strike="noStrike" cap="none">
              <a:solidFill>
                <a:schemeClr val="dk1"/>
              </a:solidFill>
              <a:highlight>
                <a:schemeClr val="accent3"/>
              </a:highlight>
              <a:latin typeface="Arial"/>
              <a:ea typeface="Arial"/>
              <a:cs typeface="Arial"/>
              <a:sym typeface="Arial"/>
            </a:endParaRPr>
          </a:p>
        </p:txBody>
      </p:sp>
      <p:sp>
        <p:nvSpPr>
          <p:cNvPr id="1041" name="Google Shape;1041;p64"/>
          <p:cNvSpPr txBox="1">
            <a:spLocks noGrp="1"/>
          </p:cNvSpPr>
          <p:nvPr>
            <p:ph type="title"/>
          </p:nvPr>
        </p:nvSpPr>
        <p:spPr>
          <a:xfrm>
            <a:off x="180000" y="108350"/>
            <a:ext cx="82449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Step D</a:t>
            </a:r>
            <a:r>
              <a:rPr lang="en-GB" sz="2000" noProof="0">
                <a:latin typeface="Arial"/>
                <a:ea typeface="Arial"/>
                <a:cs typeface="Arial"/>
                <a:sym typeface="Arial"/>
              </a:rPr>
              <a:t>: </a:t>
            </a:r>
            <a:r>
              <a:rPr lang="en-GB" sz="2000" noProof="0"/>
              <a:t>Commitment of Essential SMEs</a:t>
            </a:r>
          </a:p>
        </p:txBody>
      </p:sp>
      <p:sp>
        <p:nvSpPr>
          <p:cNvPr id="2" name="Date Placeholder 1">
            <a:extLst>
              <a:ext uri="{FF2B5EF4-FFF2-40B4-BE49-F238E27FC236}">
                <a16:creationId xmlns:a16="http://schemas.microsoft.com/office/drawing/2014/main" id="{46E0C200-F85D-45A8-9C07-DE0EDBA633CB}"/>
              </a:ext>
            </a:extLst>
          </p:cNvPr>
          <p:cNvSpPr>
            <a:spLocks noGrp="1"/>
          </p:cNvSpPr>
          <p:nvPr>
            <p:ph type="dt" idx="10"/>
          </p:nvPr>
        </p:nvSpPr>
        <p:spPr/>
        <p:txBody>
          <a:bodyPr/>
          <a:lstStyle/>
          <a:p>
            <a:fld id="{9D01FB3B-5D4D-497E-98C1-082EE0E33C26}" type="datetime1">
              <a:rPr lang="en-GB" smtClean="0"/>
              <a:t>24/05/2022</a:t>
            </a:fld>
            <a:endParaRPr lang="en-GB"/>
          </a:p>
        </p:txBody>
      </p:sp>
      <p:sp>
        <p:nvSpPr>
          <p:cNvPr id="3" name="Slide Number Placeholder 2">
            <a:extLst>
              <a:ext uri="{FF2B5EF4-FFF2-40B4-BE49-F238E27FC236}">
                <a16:creationId xmlns:a16="http://schemas.microsoft.com/office/drawing/2014/main" id="{385FDD82-73C4-4EE4-A9EC-BAEEA0F1E6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47</a:t>
            </a:fld>
            <a:endParaRPr lang="nl-NL"/>
          </a:p>
        </p:txBody>
      </p:sp>
      <p:sp>
        <p:nvSpPr>
          <p:cNvPr id="7" name="Rectangle 6">
            <a:extLst>
              <a:ext uri="{FF2B5EF4-FFF2-40B4-BE49-F238E27FC236}">
                <a16:creationId xmlns:a16="http://schemas.microsoft.com/office/drawing/2014/main" id="{0E90B3A4-46CF-4576-BE4F-05E794E96161}"/>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7" name="Google Shape;1047;p65"/>
          <p:cNvSpPr txBox="1"/>
          <p:nvPr/>
        </p:nvSpPr>
        <p:spPr>
          <a:xfrm>
            <a:off x="838200" y="4100288"/>
            <a:ext cx="3931200" cy="1200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nl-NL" sz="2200" b="0" i="0" u="none" strike="noStrike" cap="none">
                <a:solidFill>
                  <a:srgbClr val="034EA8"/>
                </a:solidFill>
                <a:latin typeface="Arial"/>
                <a:ea typeface="Arial"/>
                <a:cs typeface="Arial"/>
                <a:sym typeface="Arial"/>
              </a:rPr>
              <a:t>Support the Energy Team to organize the event for other</a:t>
            </a:r>
            <a:r>
              <a:rPr lang="nl-NL" sz="1400" b="0" i="0" u="none" strike="noStrike" cap="none">
                <a:solidFill>
                  <a:srgbClr val="000000"/>
                </a:solidFill>
                <a:latin typeface="Arial"/>
                <a:ea typeface="Arial"/>
                <a:cs typeface="Arial"/>
                <a:sym typeface="Arial"/>
              </a:rPr>
              <a:t> </a:t>
            </a:r>
            <a:r>
              <a:rPr lang="nl-NL" sz="2200" b="0" i="0" u="none" strike="noStrike" cap="none">
                <a:solidFill>
                  <a:srgbClr val="034EA8"/>
                </a:solidFill>
                <a:latin typeface="Arial"/>
                <a:ea typeface="Arial"/>
                <a:cs typeface="Arial"/>
                <a:sym typeface="Arial"/>
              </a:rPr>
              <a:t>SMEs</a:t>
            </a:r>
            <a:endParaRPr sz="1400" b="0" i="0" u="none" strike="noStrike" cap="none">
              <a:solidFill>
                <a:srgbClr val="000000"/>
              </a:solidFill>
              <a:latin typeface="Arial"/>
              <a:ea typeface="Arial"/>
              <a:cs typeface="Arial"/>
              <a:sym typeface="Arial"/>
            </a:endParaRPr>
          </a:p>
        </p:txBody>
      </p:sp>
      <p:sp>
        <p:nvSpPr>
          <p:cNvPr id="1048" name="Google Shape;1048;p65"/>
          <p:cNvSpPr txBox="1"/>
          <p:nvPr/>
        </p:nvSpPr>
        <p:spPr>
          <a:xfrm>
            <a:off x="7107350" y="4269638"/>
            <a:ext cx="3931200" cy="861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rgbClr val="034EA8"/>
                </a:solidFill>
                <a:latin typeface="Arial"/>
                <a:ea typeface="Arial"/>
                <a:cs typeface="Arial"/>
                <a:sym typeface="Arial"/>
              </a:rPr>
              <a:t>Communicate the plan using the right drivers</a:t>
            </a:r>
            <a:endParaRPr lang="en-US" sz="1400" b="0" i="0" u="none" strike="noStrike" cap="none">
              <a:solidFill>
                <a:srgbClr val="000000"/>
              </a:solidFill>
              <a:latin typeface="Arial"/>
              <a:ea typeface="Arial"/>
              <a:cs typeface="Arial"/>
              <a:sym typeface="Arial"/>
            </a:endParaRPr>
          </a:p>
        </p:txBody>
      </p:sp>
      <p:pic>
        <p:nvPicPr>
          <p:cNvPr id="1049" name="Google Shape;1049;p65" descr="Children outline"/>
          <p:cNvPicPr preferRelativeResize="0"/>
          <p:nvPr/>
        </p:nvPicPr>
        <p:blipFill rotWithShape="1">
          <a:blip r:embed="rId3">
            <a:alphaModFix/>
          </a:blip>
          <a:srcRect/>
          <a:stretch/>
        </p:blipFill>
        <p:spPr>
          <a:xfrm>
            <a:off x="1764067" y="1809852"/>
            <a:ext cx="2079448" cy="2239215"/>
          </a:xfrm>
          <a:prstGeom prst="rect">
            <a:avLst/>
          </a:prstGeom>
          <a:noFill/>
          <a:ln>
            <a:noFill/>
          </a:ln>
        </p:spPr>
      </p:pic>
      <p:pic>
        <p:nvPicPr>
          <p:cNvPr id="1050" name="Google Shape;1050;p65"/>
          <p:cNvPicPr preferRelativeResize="0"/>
          <p:nvPr/>
        </p:nvPicPr>
        <p:blipFill rotWithShape="1">
          <a:blip r:embed="rId4">
            <a:alphaModFix/>
          </a:blip>
          <a:srcRect/>
          <a:stretch/>
        </p:blipFill>
        <p:spPr>
          <a:xfrm>
            <a:off x="7629213" y="2170787"/>
            <a:ext cx="2887474" cy="1929500"/>
          </a:xfrm>
          <a:prstGeom prst="rect">
            <a:avLst/>
          </a:prstGeom>
          <a:noFill/>
          <a:ln>
            <a:noFill/>
          </a:ln>
        </p:spPr>
      </p:pic>
      <p:cxnSp>
        <p:nvCxnSpPr>
          <p:cNvPr id="1051" name="Google Shape;1051;p65"/>
          <p:cNvCxnSpPr/>
          <p:nvPr/>
        </p:nvCxnSpPr>
        <p:spPr>
          <a:xfrm>
            <a:off x="5237075" y="3458725"/>
            <a:ext cx="1324200" cy="23700"/>
          </a:xfrm>
          <a:prstGeom prst="straightConnector1">
            <a:avLst/>
          </a:prstGeom>
          <a:noFill/>
          <a:ln w="76200" cap="flat" cmpd="sng">
            <a:solidFill>
              <a:schemeClr val="accent1"/>
            </a:solidFill>
            <a:prstDash val="solid"/>
            <a:round/>
            <a:headEnd type="none" w="sm" len="sm"/>
            <a:tailEnd type="triangle" w="med" len="med"/>
          </a:ln>
        </p:spPr>
      </p:cxnSp>
      <p:sp>
        <p:nvSpPr>
          <p:cNvPr id="1052" name="Google Shape;1052;p65"/>
          <p:cNvSpPr txBox="1">
            <a:spLocks noGrp="1"/>
          </p:cNvSpPr>
          <p:nvPr>
            <p:ph type="title"/>
          </p:nvPr>
        </p:nvSpPr>
        <p:spPr>
          <a:xfrm>
            <a:off x="180000" y="108350"/>
            <a:ext cx="4917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D.1</a:t>
            </a:r>
            <a:r>
              <a:rPr lang="en-GB" sz="2000" noProof="0">
                <a:latin typeface="Arial"/>
                <a:ea typeface="Arial"/>
                <a:cs typeface="Arial"/>
                <a:sym typeface="Arial"/>
              </a:rPr>
              <a:t>: </a:t>
            </a:r>
            <a:r>
              <a:rPr lang="en-GB" sz="2000" noProof="0"/>
              <a:t>Explain the idea to other SMEs</a:t>
            </a:r>
          </a:p>
        </p:txBody>
      </p:sp>
      <p:sp>
        <p:nvSpPr>
          <p:cNvPr id="2" name="Date Placeholder 1">
            <a:extLst>
              <a:ext uri="{FF2B5EF4-FFF2-40B4-BE49-F238E27FC236}">
                <a16:creationId xmlns:a16="http://schemas.microsoft.com/office/drawing/2014/main" id="{F3928A97-1C93-4343-8802-7682B698275E}"/>
              </a:ext>
            </a:extLst>
          </p:cNvPr>
          <p:cNvSpPr>
            <a:spLocks noGrp="1"/>
          </p:cNvSpPr>
          <p:nvPr>
            <p:ph type="dt" idx="10"/>
          </p:nvPr>
        </p:nvSpPr>
        <p:spPr/>
        <p:txBody>
          <a:bodyPr/>
          <a:lstStyle/>
          <a:p>
            <a:fld id="{7EB3D9D3-8784-40D4-B847-8E1336C65144}" type="datetime1">
              <a:rPr lang="en-GB" smtClean="0"/>
              <a:t>24/05/2022</a:t>
            </a:fld>
            <a:endParaRPr lang="en-GB"/>
          </a:p>
        </p:txBody>
      </p:sp>
      <p:sp>
        <p:nvSpPr>
          <p:cNvPr id="3" name="Slide Number Placeholder 2">
            <a:extLst>
              <a:ext uri="{FF2B5EF4-FFF2-40B4-BE49-F238E27FC236}">
                <a16:creationId xmlns:a16="http://schemas.microsoft.com/office/drawing/2014/main" id="{55C3069A-C341-44ED-B60F-D68F73173D0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48</a:t>
            </a:fld>
            <a:endParaRPr lang="nl-NL"/>
          </a:p>
        </p:txBody>
      </p:sp>
      <p:sp>
        <p:nvSpPr>
          <p:cNvPr id="11" name="Rectangle 10">
            <a:extLst>
              <a:ext uri="{FF2B5EF4-FFF2-40B4-BE49-F238E27FC236}">
                <a16:creationId xmlns:a16="http://schemas.microsoft.com/office/drawing/2014/main" id="{10B59491-7268-4A09-A43F-DF7AAF5D7D9F}"/>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8" name="Google Shape;1058;p66"/>
          <p:cNvSpPr txBox="1"/>
          <p:nvPr/>
        </p:nvSpPr>
        <p:spPr>
          <a:xfrm>
            <a:off x="632375" y="2454675"/>
            <a:ext cx="3715200" cy="116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nl-NL" sz="3200" b="0" i="0" u="none" strike="noStrike" cap="none">
                <a:solidFill>
                  <a:srgbClr val="034EA8"/>
                </a:solidFill>
                <a:latin typeface="Arial"/>
                <a:ea typeface="Arial"/>
                <a:cs typeface="Arial"/>
                <a:sym typeface="Arial"/>
              </a:rPr>
              <a:t>Join the collective Energy Project</a:t>
            </a:r>
            <a:endParaRPr sz="3200" b="0" i="0" u="none" strike="noStrike" cap="none">
              <a:solidFill>
                <a:srgbClr val="034EA8"/>
              </a:solidFill>
              <a:latin typeface="Arial"/>
              <a:ea typeface="Arial"/>
              <a:cs typeface="Arial"/>
              <a:sym typeface="Arial"/>
            </a:endParaRPr>
          </a:p>
        </p:txBody>
      </p:sp>
      <p:cxnSp>
        <p:nvCxnSpPr>
          <p:cNvPr id="1059" name="Google Shape;1059;p66"/>
          <p:cNvCxnSpPr>
            <a:stCxn id="1058" idx="3"/>
          </p:cNvCxnSpPr>
          <p:nvPr/>
        </p:nvCxnSpPr>
        <p:spPr>
          <a:xfrm rot="10800000" flipH="1">
            <a:off x="4347575" y="2064825"/>
            <a:ext cx="1327800" cy="974700"/>
          </a:xfrm>
          <a:prstGeom prst="straightConnector1">
            <a:avLst/>
          </a:prstGeom>
          <a:noFill/>
          <a:ln w="38100" cap="flat" cmpd="sng">
            <a:solidFill>
              <a:schemeClr val="accent1"/>
            </a:solidFill>
            <a:prstDash val="solid"/>
            <a:round/>
            <a:headEnd type="none" w="sm" len="sm"/>
            <a:tailEnd type="triangle" w="med" len="med"/>
          </a:ln>
        </p:spPr>
      </p:cxnSp>
      <p:cxnSp>
        <p:nvCxnSpPr>
          <p:cNvPr id="1060" name="Google Shape;1060;p66"/>
          <p:cNvCxnSpPr>
            <a:stCxn id="1058" idx="3"/>
          </p:cNvCxnSpPr>
          <p:nvPr/>
        </p:nvCxnSpPr>
        <p:spPr>
          <a:xfrm>
            <a:off x="4347575" y="3039525"/>
            <a:ext cx="1206000" cy="1157100"/>
          </a:xfrm>
          <a:prstGeom prst="straightConnector1">
            <a:avLst/>
          </a:prstGeom>
          <a:noFill/>
          <a:ln w="38100" cap="flat" cmpd="sng">
            <a:solidFill>
              <a:schemeClr val="accent1"/>
            </a:solidFill>
            <a:prstDash val="solid"/>
            <a:round/>
            <a:headEnd type="none" w="sm" len="sm"/>
            <a:tailEnd type="triangle" w="med" len="med"/>
          </a:ln>
        </p:spPr>
      </p:cxnSp>
      <p:pic>
        <p:nvPicPr>
          <p:cNvPr id="1061" name="Google Shape;1061;p66"/>
          <p:cNvPicPr preferRelativeResize="0"/>
          <p:nvPr/>
        </p:nvPicPr>
        <p:blipFill rotWithShape="1">
          <a:blip r:embed="rId3">
            <a:alphaModFix/>
          </a:blip>
          <a:srcRect/>
          <a:stretch/>
        </p:blipFill>
        <p:spPr>
          <a:xfrm>
            <a:off x="2190846" y="3539400"/>
            <a:ext cx="1206000" cy="1206000"/>
          </a:xfrm>
          <a:prstGeom prst="rect">
            <a:avLst/>
          </a:prstGeom>
          <a:noFill/>
          <a:ln>
            <a:noFill/>
          </a:ln>
        </p:spPr>
      </p:pic>
      <p:sp>
        <p:nvSpPr>
          <p:cNvPr id="1062" name="Google Shape;1062;p66"/>
          <p:cNvSpPr txBox="1"/>
          <p:nvPr/>
        </p:nvSpPr>
        <p:spPr>
          <a:xfrm>
            <a:off x="5725875" y="1777575"/>
            <a:ext cx="22380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nl-NL" sz="2800" b="0" i="0" u="none" strike="noStrike" cap="none">
                <a:solidFill>
                  <a:srgbClr val="034EA8"/>
                </a:solidFill>
                <a:latin typeface="Arial"/>
                <a:ea typeface="Arial"/>
                <a:cs typeface="Arial"/>
                <a:sym typeface="Arial"/>
              </a:rPr>
              <a:t>Energy</a:t>
            </a:r>
            <a:r>
              <a:rPr lang="nl-NL" sz="1000" b="0" i="0" u="none" strike="noStrike" cap="none">
                <a:solidFill>
                  <a:srgbClr val="000000"/>
                </a:solidFill>
                <a:latin typeface="Arial"/>
                <a:ea typeface="Arial"/>
                <a:cs typeface="Arial"/>
                <a:sym typeface="Arial"/>
              </a:rPr>
              <a:t> </a:t>
            </a:r>
            <a:r>
              <a:rPr lang="nl-NL" sz="2800" b="0" i="0" u="none" strike="noStrike" cap="none">
                <a:solidFill>
                  <a:srgbClr val="034EA8"/>
                </a:solidFill>
                <a:latin typeface="Arial"/>
                <a:ea typeface="Arial"/>
                <a:cs typeface="Arial"/>
                <a:sym typeface="Arial"/>
              </a:rPr>
              <a:t>Scan</a:t>
            </a:r>
            <a:endParaRPr sz="2800" b="0" i="0" u="none" strike="noStrike" cap="none">
              <a:solidFill>
                <a:srgbClr val="034EA8"/>
              </a:solidFill>
              <a:latin typeface="Arial"/>
              <a:ea typeface="Arial"/>
              <a:cs typeface="Arial"/>
              <a:sym typeface="Arial"/>
            </a:endParaRPr>
          </a:p>
        </p:txBody>
      </p:sp>
      <p:sp>
        <p:nvSpPr>
          <p:cNvPr id="1063" name="Google Shape;1063;p66"/>
          <p:cNvSpPr txBox="1"/>
          <p:nvPr/>
        </p:nvSpPr>
        <p:spPr>
          <a:xfrm>
            <a:off x="5725875" y="3963325"/>
            <a:ext cx="22380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nl-NL" sz="2800" b="0" i="0" u="none" strike="noStrike" cap="none">
                <a:solidFill>
                  <a:srgbClr val="034EA8"/>
                </a:solidFill>
                <a:latin typeface="Arial"/>
                <a:ea typeface="Arial"/>
                <a:cs typeface="Arial"/>
                <a:sym typeface="Arial"/>
              </a:rPr>
              <a:t>Energy</a:t>
            </a:r>
            <a:r>
              <a:rPr lang="nl-NL" sz="1000" b="0" i="0" u="none" strike="noStrike" cap="none">
                <a:solidFill>
                  <a:srgbClr val="000000"/>
                </a:solidFill>
                <a:latin typeface="Arial"/>
                <a:ea typeface="Arial"/>
                <a:cs typeface="Arial"/>
                <a:sym typeface="Arial"/>
              </a:rPr>
              <a:t> </a:t>
            </a:r>
            <a:r>
              <a:rPr lang="nl-NL" sz="2800" b="0" i="0" u="none" strike="noStrike" cap="none">
                <a:solidFill>
                  <a:srgbClr val="034EA8"/>
                </a:solidFill>
                <a:latin typeface="Arial"/>
                <a:ea typeface="Arial"/>
                <a:cs typeface="Arial"/>
                <a:sym typeface="Arial"/>
              </a:rPr>
              <a:t>Audit</a:t>
            </a:r>
            <a:endParaRPr sz="2800" b="0" i="0" u="none" strike="noStrike" cap="none">
              <a:solidFill>
                <a:srgbClr val="034EA8"/>
              </a:solidFill>
              <a:latin typeface="Arial"/>
              <a:ea typeface="Arial"/>
              <a:cs typeface="Arial"/>
              <a:sym typeface="Arial"/>
            </a:endParaRPr>
          </a:p>
        </p:txBody>
      </p:sp>
      <p:pic>
        <p:nvPicPr>
          <p:cNvPr id="1064" name="Google Shape;1064;p66"/>
          <p:cNvPicPr preferRelativeResize="0"/>
          <p:nvPr/>
        </p:nvPicPr>
        <p:blipFill rotWithShape="1">
          <a:blip r:embed="rId4">
            <a:alphaModFix/>
          </a:blip>
          <a:srcRect/>
          <a:stretch/>
        </p:blipFill>
        <p:spPr>
          <a:xfrm>
            <a:off x="4347575" y="4578937"/>
            <a:ext cx="2238000" cy="1510663"/>
          </a:xfrm>
          <a:prstGeom prst="rect">
            <a:avLst/>
          </a:prstGeom>
          <a:noFill/>
          <a:ln>
            <a:noFill/>
          </a:ln>
        </p:spPr>
      </p:pic>
      <p:sp>
        <p:nvSpPr>
          <p:cNvPr id="1065" name="Google Shape;1065;p66"/>
          <p:cNvSpPr/>
          <p:nvPr/>
        </p:nvSpPr>
        <p:spPr>
          <a:xfrm>
            <a:off x="7893850" y="1914450"/>
            <a:ext cx="226500" cy="2664600"/>
          </a:xfrm>
          <a:prstGeom prst="rightBrace">
            <a:avLst>
              <a:gd name="adj1" fmla="val 50000"/>
              <a:gd name="adj2" fmla="val 50000"/>
            </a:avLst>
          </a:prstGeom>
          <a:noFill/>
          <a:ln w="19050" cap="flat" cmpd="sng">
            <a:solidFill>
              <a:srgbClr val="0D5DD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6" name="Google Shape;1066;p66"/>
          <p:cNvSpPr txBox="1"/>
          <p:nvPr/>
        </p:nvSpPr>
        <p:spPr>
          <a:xfrm>
            <a:off x="8120350" y="2723400"/>
            <a:ext cx="2743200" cy="1046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nl-NL" sz="2800" b="0" i="0" u="none" strike="noStrike" cap="none">
                <a:solidFill>
                  <a:srgbClr val="034EA8"/>
                </a:solidFill>
                <a:latin typeface="Arial"/>
                <a:ea typeface="Arial"/>
                <a:cs typeface="Arial"/>
                <a:sym typeface="Arial"/>
              </a:rPr>
              <a:t>Updated Business Plan</a:t>
            </a:r>
            <a:endParaRPr sz="2800" b="0" i="0" u="none" strike="noStrike" cap="none">
              <a:solidFill>
                <a:srgbClr val="034EA8"/>
              </a:solidFill>
              <a:latin typeface="Arial"/>
              <a:ea typeface="Arial"/>
              <a:cs typeface="Arial"/>
              <a:sym typeface="Arial"/>
            </a:endParaRPr>
          </a:p>
        </p:txBody>
      </p:sp>
      <p:pic>
        <p:nvPicPr>
          <p:cNvPr id="1067" name="Google Shape;1067;p66"/>
          <p:cNvPicPr preferRelativeResize="0"/>
          <p:nvPr/>
        </p:nvPicPr>
        <p:blipFill rotWithShape="1">
          <a:blip r:embed="rId5">
            <a:alphaModFix/>
          </a:blip>
          <a:srcRect/>
          <a:stretch/>
        </p:blipFill>
        <p:spPr>
          <a:xfrm>
            <a:off x="9428625" y="3698475"/>
            <a:ext cx="2566810" cy="1510674"/>
          </a:xfrm>
          <a:prstGeom prst="rect">
            <a:avLst/>
          </a:prstGeom>
          <a:noFill/>
          <a:ln>
            <a:noFill/>
          </a:ln>
        </p:spPr>
      </p:pic>
      <p:sp>
        <p:nvSpPr>
          <p:cNvPr id="1068" name="Google Shape;1068;p66"/>
          <p:cNvSpPr txBox="1">
            <a:spLocks noGrp="1"/>
          </p:cNvSpPr>
          <p:nvPr>
            <p:ph type="title"/>
          </p:nvPr>
        </p:nvSpPr>
        <p:spPr>
          <a:xfrm>
            <a:off x="180000" y="108350"/>
            <a:ext cx="82677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D.2</a:t>
            </a:r>
            <a:r>
              <a:rPr lang="en-GB" sz="2000" noProof="0">
                <a:latin typeface="Arial"/>
                <a:ea typeface="Arial"/>
                <a:cs typeface="Arial"/>
                <a:sym typeface="Arial"/>
              </a:rPr>
              <a:t>: </a:t>
            </a:r>
            <a:r>
              <a:rPr lang="en-GB" sz="2000" noProof="0"/>
              <a:t>Conduct additional Energy Scans and Audits at SMEs</a:t>
            </a:r>
          </a:p>
        </p:txBody>
      </p:sp>
      <p:sp>
        <p:nvSpPr>
          <p:cNvPr id="2" name="Date Placeholder 1">
            <a:extLst>
              <a:ext uri="{FF2B5EF4-FFF2-40B4-BE49-F238E27FC236}">
                <a16:creationId xmlns:a16="http://schemas.microsoft.com/office/drawing/2014/main" id="{15694A44-FF69-489B-BED9-1273C2032FDB}"/>
              </a:ext>
            </a:extLst>
          </p:cNvPr>
          <p:cNvSpPr>
            <a:spLocks noGrp="1"/>
          </p:cNvSpPr>
          <p:nvPr>
            <p:ph type="dt" idx="10"/>
          </p:nvPr>
        </p:nvSpPr>
        <p:spPr/>
        <p:txBody>
          <a:bodyPr/>
          <a:lstStyle/>
          <a:p>
            <a:fld id="{8F5994EB-1932-45BF-A7EE-82AC0A9BD027}" type="datetime1">
              <a:rPr lang="en-GB" smtClean="0"/>
              <a:t>24/05/2022</a:t>
            </a:fld>
            <a:endParaRPr lang="en-GB"/>
          </a:p>
        </p:txBody>
      </p:sp>
      <p:sp>
        <p:nvSpPr>
          <p:cNvPr id="3" name="Slide Number Placeholder 2">
            <a:extLst>
              <a:ext uri="{FF2B5EF4-FFF2-40B4-BE49-F238E27FC236}">
                <a16:creationId xmlns:a16="http://schemas.microsoft.com/office/drawing/2014/main" id="{D541FE73-910F-4CF9-9F17-994A2F29F0F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49</a:t>
            </a:fld>
            <a:endParaRPr lang="nl-NL"/>
          </a:p>
        </p:txBody>
      </p:sp>
      <p:sp>
        <p:nvSpPr>
          <p:cNvPr id="16" name="Rectangle 15">
            <a:extLst>
              <a:ext uri="{FF2B5EF4-FFF2-40B4-BE49-F238E27FC236}">
                <a16:creationId xmlns:a16="http://schemas.microsoft.com/office/drawing/2014/main" id="{412ED225-1134-4801-BE47-4E79765CEA89}"/>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en-GB" noProof="0"/>
              <a:t>Key elements Level I</a:t>
            </a:r>
          </a:p>
        </p:txBody>
      </p:sp>
      <p:sp>
        <p:nvSpPr>
          <p:cNvPr id="357" name="Google Shape;357;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2400"/>
              <a:buNone/>
            </a:pPr>
            <a:endParaRPr/>
          </a:p>
        </p:txBody>
      </p:sp>
      <p:sp>
        <p:nvSpPr>
          <p:cNvPr id="358" name="Google Shape;35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1F82D430-4C3F-42B0-86E3-A2E238842733}" type="datetime1">
              <a:rPr lang="en-GB" smtClean="0"/>
              <a:t>24/05/2022</a:t>
            </a:fld>
            <a:endParaRPr/>
          </a:p>
        </p:txBody>
      </p:sp>
      <p:sp>
        <p:nvSpPr>
          <p:cNvPr id="359" name="Google Shape;359;p25"/>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nl-NL" sz="1200" b="0" i="0" u="none" strike="noStrike" cap="none">
                <a:solidFill>
                  <a:srgbClr val="888888"/>
                </a:solidFill>
                <a:latin typeface="Arial"/>
                <a:ea typeface="Arial"/>
                <a:cs typeface="Arial"/>
                <a:sym typeface="Arial"/>
              </a:rPr>
              <a:t>5</a:t>
            </a:fld>
            <a:endParaRPr sz="1200" b="0" i="0" u="none" strike="noStrike" cap="none">
              <a:solidFill>
                <a:srgbClr val="888888"/>
              </a:solidFill>
              <a:latin typeface="Arial"/>
              <a:ea typeface="Arial"/>
              <a:cs typeface="Arial"/>
              <a:sym typeface="Arial"/>
            </a:endParaRPr>
          </a:p>
        </p:txBody>
      </p:sp>
      <p:sp>
        <p:nvSpPr>
          <p:cNvPr id="6" name="Rectangle 5">
            <a:extLst>
              <a:ext uri="{FF2B5EF4-FFF2-40B4-BE49-F238E27FC236}">
                <a16:creationId xmlns:a16="http://schemas.microsoft.com/office/drawing/2014/main" id="{2CFCA218-C772-42CB-BD77-D9408693378E}"/>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72"/>
        <p:cNvGrpSpPr/>
        <p:nvPr/>
      </p:nvGrpSpPr>
      <p:grpSpPr>
        <a:xfrm>
          <a:off x="0" y="0"/>
          <a:ext cx="0" cy="0"/>
          <a:chOff x="0" y="0"/>
          <a:chExt cx="0" cy="0"/>
        </a:xfrm>
      </p:grpSpPr>
      <p:pic>
        <p:nvPicPr>
          <p:cNvPr id="1074" name="Google Shape;1074;p67"/>
          <p:cNvPicPr preferRelativeResize="0"/>
          <p:nvPr/>
        </p:nvPicPr>
        <p:blipFill rotWithShape="1">
          <a:blip r:embed="rId3">
            <a:alphaModFix/>
          </a:blip>
          <a:srcRect t="19324" b="21865"/>
          <a:stretch/>
        </p:blipFill>
        <p:spPr>
          <a:xfrm>
            <a:off x="1638332" y="2476584"/>
            <a:ext cx="2396275" cy="1409175"/>
          </a:xfrm>
          <a:prstGeom prst="rect">
            <a:avLst/>
          </a:prstGeom>
          <a:noFill/>
          <a:ln>
            <a:noFill/>
          </a:ln>
        </p:spPr>
      </p:pic>
      <p:pic>
        <p:nvPicPr>
          <p:cNvPr id="1075" name="Google Shape;1075;p67" descr="Children outline"/>
          <p:cNvPicPr preferRelativeResize="0"/>
          <p:nvPr/>
        </p:nvPicPr>
        <p:blipFill rotWithShape="1">
          <a:blip r:embed="rId4">
            <a:alphaModFix/>
          </a:blip>
          <a:srcRect/>
          <a:stretch/>
        </p:blipFill>
        <p:spPr>
          <a:xfrm>
            <a:off x="6742017" y="1443302"/>
            <a:ext cx="2079448" cy="2239215"/>
          </a:xfrm>
          <a:prstGeom prst="rect">
            <a:avLst/>
          </a:prstGeom>
          <a:noFill/>
          <a:ln>
            <a:noFill/>
          </a:ln>
        </p:spPr>
      </p:pic>
      <p:pic>
        <p:nvPicPr>
          <p:cNvPr id="1076" name="Google Shape;1076;p67" descr="Children outline"/>
          <p:cNvPicPr preferRelativeResize="0"/>
          <p:nvPr/>
        </p:nvPicPr>
        <p:blipFill rotWithShape="1">
          <a:blip r:embed="rId4">
            <a:alphaModFix/>
          </a:blip>
          <a:srcRect/>
          <a:stretch/>
        </p:blipFill>
        <p:spPr>
          <a:xfrm>
            <a:off x="7852192" y="2789952"/>
            <a:ext cx="2079448" cy="2239215"/>
          </a:xfrm>
          <a:prstGeom prst="rect">
            <a:avLst/>
          </a:prstGeom>
          <a:noFill/>
          <a:ln>
            <a:noFill/>
          </a:ln>
        </p:spPr>
      </p:pic>
      <p:sp>
        <p:nvSpPr>
          <p:cNvPr id="1077" name="Google Shape;1077;p67"/>
          <p:cNvSpPr txBox="1"/>
          <p:nvPr/>
        </p:nvSpPr>
        <p:spPr>
          <a:xfrm>
            <a:off x="6479500" y="4562100"/>
            <a:ext cx="43869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0" i="0" u="none" strike="noStrike" cap="none">
                <a:solidFill>
                  <a:srgbClr val="034EA8"/>
                </a:solidFill>
                <a:latin typeface="Arial"/>
                <a:ea typeface="Arial"/>
                <a:cs typeface="Arial"/>
                <a:sym typeface="Arial"/>
              </a:rPr>
              <a:t>Agreement on the Energy Action Plan</a:t>
            </a:r>
            <a:endParaRPr sz="2400" b="0" i="0" u="none" strike="noStrike" cap="none">
              <a:solidFill>
                <a:srgbClr val="034EA8"/>
              </a:solidFill>
              <a:latin typeface="Arial"/>
              <a:ea typeface="Arial"/>
              <a:cs typeface="Arial"/>
              <a:sym typeface="Arial"/>
            </a:endParaRPr>
          </a:p>
        </p:txBody>
      </p:sp>
      <p:sp>
        <p:nvSpPr>
          <p:cNvPr id="1078" name="Google Shape;1078;p67"/>
          <p:cNvSpPr txBox="1"/>
          <p:nvPr/>
        </p:nvSpPr>
        <p:spPr>
          <a:xfrm>
            <a:off x="563625" y="4562100"/>
            <a:ext cx="43869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nl-NL" sz="2400" b="0" i="0" u="none" strike="noStrike" cap="none">
                <a:solidFill>
                  <a:srgbClr val="034EA8"/>
                </a:solidFill>
                <a:latin typeface="Arial"/>
                <a:ea typeface="Arial"/>
                <a:cs typeface="Arial"/>
                <a:sym typeface="Arial"/>
              </a:rPr>
              <a:t>Inclusion of other companies in the energy project</a:t>
            </a:r>
            <a:endParaRPr sz="2400" b="0" i="0" u="none" strike="noStrike" cap="none">
              <a:solidFill>
                <a:srgbClr val="034EA8"/>
              </a:solidFill>
              <a:latin typeface="Arial"/>
              <a:ea typeface="Arial"/>
              <a:cs typeface="Arial"/>
              <a:sym typeface="Arial"/>
            </a:endParaRPr>
          </a:p>
        </p:txBody>
      </p:sp>
      <p:cxnSp>
        <p:nvCxnSpPr>
          <p:cNvPr id="1079" name="Google Shape;1079;p67"/>
          <p:cNvCxnSpPr/>
          <p:nvPr/>
        </p:nvCxnSpPr>
        <p:spPr>
          <a:xfrm>
            <a:off x="5237075" y="3458725"/>
            <a:ext cx="1324200" cy="23700"/>
          </a:xfrm>
          <a:prstGeom prst="straightConnector1">
            <a:avLst/>
          </a:prstGeom>
          <a:noFill/>
          <a:ln w="76200" cap="flat" cmpd="sng">
            <a:solidFill>
              <a:schemeClr val="accent1"/>
            </a:solidFill>
            <a:prstDash val="solid"/>
            <a:round/>
            <a:headEnd type="none" w="sm" len="sm"/>
            <a:tailEnd type="triangle" w="med" len="med"/>
          </a:ln>
        </p:spPr>
      </p:cxnSp>
      <p:pic>
        <p:nvPicPr>
          <p:cNvPr id="1080" name="Google Shape;1080;p67"/>
          <p:cNvPicPr preferRelativeResize="0"/>
          <p:nvPr/>
        </p:nvPicPr>
        <p:blipFill rotWithShape="1">
          <a:blip r:embed="rId5">
            <a:alphaModFix/>
          </a:blip>
          <a:srcRect/>
          <a:stretch/>
        </p:blipFill>
        <p:spPr>
          <a:xfrm>
            <a:off x="9504148" y="5029173"/>
            <a:ext cx="1148801" cy="1148825"/>
          </a:xfrm>
          <a:prstGeom prst="rect">
            <a:avLst/>
          </a:prstGeom>
          <a:noFill/>
          <a:ln>
            <a:noFill/>
          </a:ln>
        </p:spPr>
      </p:pic>
      <p:sp>
        <p:nvSpPr>
          <p:cNvPr id="1081" name="Google Shape;1081;p67"/>
          <p:cNvSpPr txBox="1">
            <a:spLocks noGrp="1"/>
          </p:cNvSpPr>
          <p:nvPr>
            <p:ph type="title"/>
          </p:nvPr>
        </p:nvSpPr>
        <p:spPr>
          <a:xfrm>
            <a:off x="180000" y="108350"/>
            <a:ext cx="52197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D.3</a:t>
            </a:r>
            <a:r>
              <a:rPr lang="en-GB" sz="2000" noProof="0">
                <a:latin typeface="Arial"/>
                <a:ea typeface="Arial"/>
                <a:cs typeface="Arial"/>
                <a:sym typeface="Arial"/>
              </a:rPr>
              <a:t>: </a:t>
            </a:r>
            <a:r>
              <a:rPr lang="en-GB" sz="2000" noProof="0"/>
              <a:t>Engage enough SMEs</a:t>
            </a:r>
          </a:p>
        </p:txBody>
      </p:sp>
      <p:sp>
        <p:nvSpPr>
          <p:cNvPr id="2" name="Date Placeholder 1">
            <a:extLst>
              <a:ext uri="{FF2B5EF4-FFF2-40B4-BE49-F238E27FC236}">
                <a16:creationId xmlns:a16="http://schemas.microsoft.com/office/drawing/2014/main" id="{5720C1FF-A640-4173-BB4C-6BE48EC53A70}"/>
              </a:ext>
            </a:extLst>
          </p:cNvPr>
          <p:cNvSpPr>
            <a:spLocks noGrp="1"/>
          </p:cNvSpPr>
          <p:nvPr>
            <p:ph type="dt" idx="10"/>
          </p:nvPr>
        </p:nvSpPr>
        <p:spPr/>
        <p:txBody>
          <a:bodyPr/>
          <a:lstStyle/>
          <a:p>
            <a:fld id="{C85A021B-2EF1-4E31-B7C7-E457FE7B08CA}" type="datetime1">
              <a:rPr lang="en-GB" smtClean="0"/>
              <a:t>24/05/2022</a:t>
            </a:fld>
            <a:endParaRPr lang="en-GB"/>
          </a:p>
        </p:txBody>
      </p:sp>
      <p:sp>
        <p:nvSpPr>
          <p:cNvPr id="3" name="Slide Number Placeholder 2">
            <a:extLst>
              <a:ext uri="{FF2B5EF4-FFF2-40B4-BE49-F238E27FC236}">
                <a16:creationId xmlns:a16="http://schemas.microsoft.com/office/drawing/2014/main" id="{97E2769B-39BA-4F6C-BF2C-0215D5BDDF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50</a:t>
            </a:fld>
            <a:endParaRPr lang="nl-NL"/>
          </a:p>
        </p:txBody>
      </p:sp>
      <p:sp>
        <p:nvSpPr>
          <p:cNvPr id="13" name="Rectangle 12">
            <a:extLst>
              <a:ext uri="{FF2B5EF4-FFF2-40B4-BE49-F238E27FC236}">
                <a16:creationId xmlns:a16="http://schemas.microsoft.com/office/drawing/2014/main" id="{A7073D13-B97D-4C60-8B7E-FCCB3E802C9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pic>
        <p:nvPicPr>
          <p:cNvPr id="1086" name="Google Shape;1086;p68"/>
          <p:cNvPicPr preferRelativeResize="0"/>
          <p:nvPr/>
        </p:nvPicPr>
        <p:blipFill rotWithShape="1">
          <a:blip r:embed="rId3">
            <a:alphaModFix/>
          </a:blip>
          <a:srcRect l="25136" t="14594" r="13615" b="14558"/>
          <a:stretch/>
        </p:blipFill>
        <p:spPr>
          <a:xfrm>
            <a:off x="272051" y="2295675"/>
            <a:ext cx="6815050" cy="4434499"/>
          </a:xfrm>
          <a:prstGeom prst="rect">
            <a:avLst/>
          </a:prstGeom>
          <a:noFill/>
          <a:ln>
            <a:noFill/>
          </a:ln>
        </p:spPr>
      </p:pic>
      <p:sp>
        <p:nvSpPr>
          <p:cNvPr id="1087" name="Google Shape;1087;p68"/>
          <p:cNvSpPr txBox="1">
            <a:spLocks noGrp="1"/>
          </p:cNvSpPr>
          <p:nvPr>
            <p:ph type="title"/>
          </p:nvPr>
        </p:nvSpPr>
        <p:spPr>
          <a:xfrm>
            <a:off x="207375" y="250800"/>
            <a:ext cx="89271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00000"/>
              <a:buFont typeface="Arial"/>
              <a:buNone/>
            </a:pPr>
            <a:r>
              <a:rPr lang="en-GB" noProof="0"/>
              <a:t>Case Study - Energy Community in the Municipality of </a:t>
            </a:r>
            <a:r>
              <a:rPr lang="en-GB" noProof="0" err="1"/>
              <a:t>Melpignano</a:t>
            </a:r>
            <a:r>
              <a:rPr lang="en-GB" noProof="0"/>
              <a:t> (IT)</a:t>
            </a:r>
          </a:p>
        </p:txBody>
      </p:sp>
      <p:sp>
        <p:nvSpPr>
          <p:cNvPr id="1089" name="Google Shape;1089;p68"/>
          <p:cNvSpPr txBox="1"/>
          <p:nvPr/>
        </p:nvSpPr>
        <p:spPr>
          <a:xfrm>
            <a:off x="7445000" y="4214600"/>
            <a:ext cx="4596000" cy="1754700"/>
          </a:xfrm>
          <a:prstGeom prst="rect">
            <a:avLst/>
          </a:prstGeom>
          <a:noFill/>
          <a:ln>
            <a:noFill/>
          </a:ln>
        </p:spPr>
        <p:txBody>
          <a:bodyPr spcFirstLastPara="1" wrap="square" lIns="91425" tIns="91425" rIns="91425" bIns="91425" anchor="t" anchorCtr="0">
            <a:spAutoFit/>
          </a:bodyPr>
          <a:lstStyle/>
          <a:p>
            <a:pPr marL="457200" marR="0" lvl="0" indent="-336550" algn="l" rtl="0">
              <a:lnSpc>
                <a:spcPct val="100000"/>
              </a:lnSpc>
              <a:spcBef>
                <a:spcPts val="0"/>
              </a:spcBef>
              <a:spcAft>
                <a:spcPts val="0"/>
              </a:spcAft>
              <a:buClr>
                <a:schemeClr val="dk1"/>
              </a:buClr>
              <a:buSzPts val="1700"/>
              <a:buFont typeface="Arial"/>
              <a:buChar char="●"/>
            </a:pPr>
            <a:r>
              <a:rPr lang="nl-NL" sz="1700" b="1">
                <a:solidFill>
                  <a:schemeClr val="dk1"/>
                </a:solidFill>
              </a:rPr>
              <a:t>"Community Cooperative"</a:t>
            </a:r>
            <a:endParaRPr sz="1700">
              <a:solidFill>
                <a:schemeClr val="dk1"/>
              </a:solidFill>
            </a:endParaRPr>
          </a:p>
          <a:p>
            <a:pPr marL="457200" marR="0" lvl="0" indent="-336550" algn="l" rtl="0">
              <a:lnSpc>
                <a:spcPct val="100000"/>
              </a:lnSpc>
              <a:spcBef>
                <a:spcPts val="0"/>
              </a:spcBef>
              <a:spcAft>
                <a:spcPts val="0"/>
              </a:spcAft>
              <a:buClr>
                <a:schemeClr val="dk1"/>
              </a:buClr>
              <a:buSzPts val="1700"/>
              <a:buFont typeface="Arial"/>
              <a:buChar char="●"/>
            </a:pPr>
            <a:r>
              <a:rPr lang="nl-NL" sz="1700">
                <a:solidFill>
                  <a:schemeClr val="dk1"/>
                </a:solidFill>
              </a:rPr>
              <a:t>Made up of </a:t>
            </a:r>
            <a:r>
              <a:rPr lang="nl-NL" sz="1700" b="1">
                <a:solidFill>
                  <a:schemeClr val="dk1"/>
                </a:solidFill>
              </a:rPr>
              <a:t>members-citizens-users</a:t>
            </a:r>
            <a:endParaRPr sz="1700" b="1">
              <a:solidFill>
                <a:schemeClr val="dk1"/>
              </a:solidFill>
            </a:endParaRPr>
          </a:p>
          <a:p>
            <a:pPr marL="457200" marR="0" lvl="0" indent="-336550" algn="l" rtl="0">
              <a:lnSpc>
                <a:spcPct val="100000"/>
              </a:lnSpc>
              <a:spcBef>
                <a:spcPts val="0"/>
              </a:spcBef>
              <a:spcAft>
                <a:spcPts val="0"/>
              </a:spcAft>
              <a:buClr>
                <a:schemeClr val="dk1"/>
              </a:buClr>
              <a:buSzPts val="1700"/>
              <a:buFont typeface="Arial"/>
              <a:buChar char="●"/>
            </a:pPr>
            <a:r>
              <a:rPr lang="nl-NL" sz="1700">
                <a:solidFill>
                  <a:schemeClr val="dk1"/>
                </a:solidFill>
              </a:rPr>
              <a:t>initial goal of creating a widespread </a:t>
            </a:r>
            <a:r>
              <a:rPr lang="nl-NL" sz="1700" b="1">
                <a:solidFill>
                  <a:schemeClr val="dk1"/>
                </a:solidFill>
              </a:rPr>
              <a:t>network of photovoltaic systems</a:t>
            </a:r>
            <a:r>
              <a:rPr lang="nl-NL" sz="1700">
                <a:solidFill>
                  <a:schemeClr val="dk1"/>
                </a:solidFill>
              </a:rPr>
              <a:t> on the roofs of homes, businesses and public buildings.</a:t>
            </a:r>
            <a:endParaRPr sz="1700" b="0" i="0" u="none" strike="noStrike" cap="none">
              <a:solidFill>
                <a:schemeClr val="dk1"/>
              </a:solidFill>
              <a:latin typeface="Arial"/>
              <a:ea typeface="Arial"/>
              <a:cs typeface="Arial"/>
              <a:sym typeface="Arial"/>
            </a:endParaRPr>
          </a:p>
        </p:txBody>
      </p:sp>
      <p:sp>
        <p:nvSpPr>
          <p:cNvPr id="1090" name="Google Shape;1090;p68"/>
          <p:cNvSpPr/>
          <p:nvPr/>
        </p:nvSpPr>
        <p:spPr>
          <a:xfrm>
            <a:off x="3532100" y="539132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cxnSp>
        <p:nvCxnSpPr>
          <p:cNvPr id="1091" name="Google Shape;1091;p68"/>
          <p:cNvCxnSpPr>
            <a:stCxn id="1090" idx="1"/>
            <a:endCxn id="1092" idx="1"/>
          </p:cNvCxnSpPr>
          <p:nvPr/>
        </p:nvCxnSpPr>
        <p:spPr>
          <a:xfrm rot="10800000" flipH="1">
            <a:off x="3532100" y="2600875"/>
            <a:ext cx="240300" cy="3076800"/>
          </a:xfrm>
          <a:prstGeom prst="straightConnector1">
            <a:avLst/>
          </a:prstGeom>
          <a:noFill/>
          <a:ln w="28575" cap="flat" cmpd="sng">
            <a:solidFill>
              <a:schemeClr val="accent1"/>
            </a:solidFill>
            <a:prstDash val="solid"/>
            <a:round/>
            <a:headEnd type="none" w="sm" len="sm"/>
            <a:tailEnd type="none" w="sm" len="sm"/>
          </a:ln>
        </p:spPr>
      </p:cxnSp>
      <p:cxnSp>
        <p:nvCxnSpPr>
          <p:cNvPr id="1093" name="Google Shape;1093;p68"/>
          <p:cNvCxnSpPr>
            <a:stCxn id="1090" idx="3"/>
          </p:cNvCxnSpPr>
          <p:nvPr/>
        </p:nvCxnSpPr>
        <p:spPr>
          <a:xfrm rot="10800000" flipH="1">
            <a:off x="4227800" y="4080475"/>
            <a:ext cx="3446700" cy="1597200"/>
          </a:xfrm>
          <a:prstGeom prst="straightConnector1">
            <a:avLst/>
          </a:prstGeom>
          <a:noFill/>
          <a:ln w="28575" cap="flat" cmpd="sng">
            <a:solidFill>
              <a:schemeClr val="accent1"/>
            </a:solidFill>
            <a:prstDash val="solid"/>
            <a:round/>
            <a:headEnd type="none" w="sm" len="sm"/>
            <a:tailEnd type="none" w="sm" len="sm"/>
          </a:ln>
        </p:spPr>
      </p:cxnSp>
      <p:cxnSp>
        <p:nvCxnSpPr>
          <p:cNvPr id="1094" name="Google Shape;1094;p68"/>
          <p:cNvCxnSpPr/>
          <p:nvPr/>
        </p:nvCxnSpPr>
        <p:spPr>
          <a:xfrm rot="10800000">
            <a:off x="3307875" y="3888950"/>
            <a:ext cx="2444400" cy="1378800"/>
          </a:xfrm>
          <a:prstGeom prst="straightConnector1">
            <a:avLst/>
          </a:prstGeom>
          <a:noFill/>
          <a:ln w="9525" cap="flat" cmpd="sng">
            <a:solidFill>
              <a:schemeClr val="dk2"/>
            </a:solidFill>
            <a:prstDash val="solid"/>
            <a:round/>
            <a:headEnd type="none" w="sm" len="sm"/>
            <a:tailEnd type="none" w="sm" len="sm"/>
          </a:ln>
        </p:spPr>
      </p:cxnSp>
      <p:pic>
        <p:nvPicPr>
          <p:cNvPr id="1095" name="Google Shape;1095;p68"/>
          <p:cNvPicPr preferRelativeResize="0"/>
          <p:nvPr/>
        </p:nvPicPr>
        <p:blipFill rotWithShape="1">
          <a:blip r:embed="rId4">
            <a:alphaModFix/>
          </a:blip>
          <a:srcRect l="30458" t="15858" b="13124"/>
          <a:stretch/>
        </p:blipFill>
        <p:spPr>
          <a:xfrm>
            <a:off x="3772400" y="980638"/>
            <a:ext cx="4958059" cy="3076801"/>
          </a:xfrm>
          <a:prstGeom prst="rect">
            <a:avLst/>
          </a:prstGeom>
          <a:noFill/>
          <a:ln>
            <a:noFill/>
          </a:ln>
        </p:spPr>
      </p:pic>
      <p:sp>
        <p:nvSpPr>
          <p:cNvPr id="2" name="Date Placeholder 1">
            <a:extLst>
              <a:ext uri="{FF2B5EF4-FFF2-40B4-BE49-F238E27FC236}">
                <a16:creationId xmlns:a16="http://schemas.microsoft.com/office/drawing/2014/main" id="{73A0781C-FBA3-42B2-A115-2E9A445AD68F}"/>
              </a:ext>
            </a:extLst>
          </p:cNvPr>
          <p:cNvSpPr>
            <a:spLocks noGrp="1"/>
          </p:cNvSpPr>
          <p:nvPr>
            <p:ph type="dt" idx="10"/>
          </p:nvPr>
        </p:nvSpPr>
        <p:spPr/>
        <p:txBody>
          <a:bodyPr/>
          <a:lstStyle/>
          <a:p>
            <a:fld id="{401638E7-8296-4EAD-90F5-DB2D31F96BCC}" type="datetime1">
              <a:rPr lang="en-GB" smtClean="0"/>
              <a:t>24/05/2022</a:t>
            </a:fld>
            <a:endParaRPr lang="en-GB"/>
          </a:p>
        </p:txBody>
      </p:sp>
      <p:sp>
        <p:nvSpPr>
          <p:cNvPr id="3" name="Slide Number Placeholder 2">
            <a:extLst>
              <a:ext uri="{FF2B5EF4-FFF2-40B4-BE49-F238E27FC236}">
                <a16:creationId xmlns:a16="http://schemas.microsoft.com/office/drawing/2014/main" id="{7CE1F32E-0611-4327-A540-0CB56EB271E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51</a:t>
            </a:fld>
            <a:endParaRPr lang="nl-NL"/>
          </a:p>
        </p:txBody>
      </p:sp>
      <p:sp>
        <p:nvSpPr>
          <p:cNvPr id="13" name="Rectangle 12">
            <a:extLst>
              <a:ext uri="{FF2B5EF4-FFF2-40B4-BE49-F238E27FC236}">
                <a16:creationId xmlns:a16="http://schemas.microsoft.com/office/drawing/2014/main" id="{9B88B156-808A-4C69-98D8-9D05569AF1C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99"/>
        <p:cNvGrpSpPr/>
        <p:nvPr/>
      </p:nvGrpSpPr>
      <p:grpSpPr>
        <a:xfrm>
          <a:off x="0" y="0"/>
          <a:ext cx="0" cy="0"/>
          <a:chOff x="0" y="0"/>
          <a:chExt cx="0" cy="0"/>
        </a:xfrm>
      </p:grpSpPr>
      <p:sp>
        <p:nvSpPr>
          <p:cNvPr id="1101" name="Google Shape;1101;p69"/>
          <p:cNvSpPr txBox="1"/>
          <p:nvPr/>
        </p:nvSpPr>
        <p:spPr>
          <a:xfrm>
            <a:off x="508300" y="4233325"/>
            <a:ext cx="3436200" cy="132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nl-NL" sz="1850">
                <a:solidFill>
                  <a:srgbClr val="595858"/>
                </a:solidFill>
                <a:highlight>
                  <a:srgbClr val="FFFFFF"/>
                </a:highlight>
              </a:rPr>
              <a:t>Energy Team:</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Citizens</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Local Administration (Leader)</a:t>
            </a:r>
            <a:endParaRPr sz="2400" b="0" i="0" u="none" strike="noStrike" cap="none">
              <a:solidFill>
                <a:schemeClr val="dk1"/>
              </a:solidFill>
              <a:latin typeface="Arial"/>
              <a:ea typeface="Arial"/>
              <a:cs typeface="Arial"/>
              <a:sym typeface="Arial"/>
            </a:endParaRPr>
          </a:p>
        </p:txBody>
      </p:sp>
      <p:pic>
        <p:nvPicPr>
          <p:cNvPr id="1102" name="Google Shape;1102;p69" descr="Children outline"/>
          <p:cNvPicPr preferRelativeResize="0"/>
          <p:nvPr/>
        </p:nvPicPr>
        <p:blipFill rotWithShape="1">
          <a:blip r:embed="rId3">
            <a:alphaModFix/>
          </a:blip>
          <a:srcRect/>
          <a:stretch/>
        </p:blipFill>
        <p:spPr>
          <a:xfrm>
            <a:off x="1186667" y="2340452"/>
            <a:ext cx="2079448" cy="2239215"/>
          </a:xfrm>
          <a:prstGeom prst="rect">
            <a:avLst/>
          </a:prstGeom>
          <a:noFill/>
          <a:ln>
            <a:noFill/>
          </a:ln>
        </p:spPr>
      </p:pic>
      <p:cxnSp>
        <p:nvCxnSpPr>
          <p:cNvPr id="1103" name="Google Shape;1103;p69"/>
          <p:cNvCxnSpPr>
            <a:stCxn id="1102" idx="3"/>
          </p:cNvCxnSpPr>
          <p:nvPr/>
        </p:nvCxnSpPr>
        <p:spPr>
          <a:xfrm>
            <a:off x="3266115" y="3460060"/>
            <a:ext cx="3377100" cy="18900"/>
          </a:xfrm>
          <a:prstGeom prst="straightConnector1">
            <a:avLst/>
          </a:prstGeom>
          <a:noFill/>
          <a:ln w="38100" cap="flat" cmpd="sng">
            <a:solidFill>
              <a:schemeClr val="accent1"/>
            </a:solidFill>
            <a:prstDash val="solid"/>
            <a:round/>
            <a:headEnd type="none" w="med" len="med"/>
            <a:tailEnd type="triangle" w="med" len="med"/>
          </a:ln>
        </p:spPr>
      </p:cxnSp>
      <p:sp>
        <p:nvSpPr>
          <p:cNvPr id="1104" name="Google Shape;1104;p69"/>
          <p:cNvSpPr txBox="1"/>
          <p:nvPr/>
        </p:nvSpPr>
        <p:spPr>
          <a:xfrm>
            <a:off x="6894573" y="3360232"/>
            <a:ext cx="15780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Solar panels</a:t>
            </a:r>
            <a:endParaRPr/>
          </a:p>
        </p:txBody>
      </p:sp>
      <p:pic>
        <p:nvPicPr>
          <p:cNvPr id="1105" name="Google Shape;1105;p69"/>
          <p:cNvPicPr preferRelativeResize="0"/>
          <p:nvPr/>
        </p:nvPicPr>
        <p:blipFill rotWithShape="1">
          <a:blip r:embed="rId4">
            <a:alphaModFix/>
          </a:blip>
          <a:srcRect/>
          <a:stretch/>
        </p:blipFill>
        <p:spPr>
          <a:xfrm>
            <a:off x="8709647" y="2725000"/>
            <a:ext cx="854326" cy="1150300"/>
          </a:xfrm>
          <a:prstGeom prst="rect">
            <a:avLst/>
          </a:prstGeom>
          <a:noFill/>
          <a:ln>
            <a:noFill/>
          </a:ln>
        </p:spPr>
      </p:pic>
      <p:sp>
        <p:nvSpPr>
          <p:cNvPr id="1106" name="Google Shape;1106;p69"/>
          <p:cNvSpPr txBox="1"/>
          <p:nvPr/>
        </p:nvSpPr>
        <p:spPr>
          <a:xfrm>
            <a:off x="6894575" y="4233325"/>
            <a:ext cx="3436200" cy="132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nl-NL" sz="1850">
                <a:solidFill>
                  <a:srgbClr val="595858"/>
                </a:solidFill>
                <a:highlight>
                  <a:srgbClr val="FFFFFF"/>
                </a:highlight>
              </a:rPr>
              <a:t>Solar Panels on:</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Houses</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SMEs</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Public Buildings</a:t>
            </a:r>
            <a:endParaRPr sz="2400" b="0" i="0" u="none" strike="noStrike" cap="none">
              <a:solidFill>
                <a:schemeClr val="dk1"/>
              </a:solidFill>
              <a:latin typeface="Arial"/>
              <a:ea typeface="Arial"/>
              <a:cs typeface="Arial"/>
              <a:sym typeface="Arial"/>
            </a:endParaRPr>
          </a:p>
        </p:txBody>
      </p:sp>
      <p:sp>
        <p:nvSpPr>
          <p:cNvPr id="1107" name="Google Shape;1107;p69"/>
          <p:cNvSpPr/>
          <p:nvPr/>
        </p:nvSpPr>
        <p:spPr>
          <a:xfrm>
            <a:off x="1380075" y="1975800"/>
            <a:ext cx="1511615" cy="572700"/>
          </a:xfrm>
          <a:prstGeom prst="rect">
            <a:avLst/>
          </a:prstGeom>
        </p:spPr>
        <p:txBody>
          <a:bodyPr>
            <a:prstTxWarp prst="textPlain">
              <a:avLst/>
            </a:prstTxWarp>
          </a:bodyPr>
          <a:lstStyle/>
          <a:p>
            <a:pPr lvl="0" algn="ctr"/>
            <a:r>
              <a:rPr b="1" i="0">
                <a:ln w="9525" cap="flat" cmpd="sng">
                  <a:solidFill>
                    <a:schemeClr val="accent1"/>
                  </a:solidFill>
                  <a:prstDash val="solid"/>
                  <a:round/>
                  <a:headEnd type="none" w="sm" len="sm"/>
                  <a:tailEnd type="none" w="sm" len="sm"/>
                </a:ln>
                <a:solidFill>
                  <a:schemeClr val="lt2"/>
                </a:solidFill>
                <a:latin typeface="Noto Sans"/>
              </a:rPr>
              <a:t>Step A</a:t>
            </a:r>
          </a:p>
        </p:txBody>
      </p:sp>
      <p:sp>
        <p:nvSpPr>
          <p:cNvPr id="1108" name="Google Shape;1108;p69"/>
          <p:cNvSpPr/>
          <p:nvPr/>
        </p:nvSpPr>
        <p:spPr>
          <a:xfrm>
            <a:off x="7622850" y="1975800"/>
            <a:ext cx="1477613" cy="572700"/>
          </a:xfrm>
          <a:prstGeom prst="rect">
            <a:avLst/>
          </a:prstGeom>
        </p:spPr>
        <p:txBody>
          <a:bodyPr>
            <a:prstTxWarp prst="textPlain">
              <a:avLst/>
            </a:prstTxWarp>
          </a:bodyPr>
          <a:lstStyle/>
          <a:p>
            <a:pPr lvl="0" algn="ctr"/>
            <a:r>
              <a:rPr b="1" i="0">
                <a:ln w="9525" cap="flat" cmpd="sng">
                  <a:solidFill>
                    <a:schemeClr val="accent1"/>
                  </a:solidFill>
                  <a:prstDash val="solid"/>
                  <a:round/>
                  <a:headEnd type="none" w="sm" len="sm"/>
                  <a:tailEnd type="none" w="sm" len="sm"/>
                </a:ln>
                <a:solidFill>
                  <a:schemeClr val="lt2"/>
                </a:solidFill>
                <a:latin typeface="Noto Sans"/>
              </a:rPr>
              <a:t>Step B</a:t>
            </a:r>
          </a:p>
        </p:txBody>
      </p:sp>
      <p:sp>
        <p:nvSpPr>
          <p:cNvPr id="1109" name="Google Shape;1109;p69"/>
          <p:cNvSpPr txBox="1">
            <a:spLocks noGrp="1"/>
          </p:cNvSpPr>
          <p:nvPr>
            <p:ph type="title"/>
          </p:nvPr>
        </p:nvSpPr>
        <p:spPr>
          <a:xfrm>
            <a:off x="180000" y="108350"/>
            <a:ext cx="81363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Case Study - Energy Community </a:t>
            </a:r>
            <a:r>
              <a:rPr lang="en-GB" sz="2000" noProof="0" err="1"/>
              <a:t>Comunità</a:t>
            </a:r>
            <a:r>
              <a:rPr lang="en-GB" sz="2000" noProof="0"/>
              <a:t> di </a:t>
            </a:r>
            <a:r>
              <a:rPr lang="en-GB" sz="2000" noProof="0" err="1"/>
              <a:t>Melpignano</a:t>
            </a:r>
            <a:r>
              <a:rPr lang="en-GB" sz="2000" noProof="0"/>
              <a:t> (IT)</a:t>
            </a:r>
          </a:p>
        </p:txBody>
      </p:sp>
      <p:sp>
        <p:nvSpPr>
          <p:cNvPr id="2" name="Date Placeholder 1">
            <a:extLst>
              <a:ext uri="{FF2B5EF4-FFF2-40B4-BE49-F238E27FC236}">
                <a16:creationId xmlns:a16="http://schemas.microsoft.com/office/drawing/2014/main" id="{701803EA-89D6-4945-AF06-B82BA42B0671}"/>
              </a:ext>
            </a:extLst>
          </p:cNvPr>
          <p:cNvSpPr>
            <a:spLocks noGrp="1"/>
          </p:cNvSpPr>
          <p:nvPr>
            <p:ph type="dt" idx="10"/>
          </p:nvPr>
        </p:nvSpPr>
        <p:spPr/>
        <p:txBody>
          <a:bodyPr/>
          <a:lstStyle/>
          <a:p>
            <a:fld id="{5151E676-FCA4-4C11-BC64-032922820979}" type="datetime1">
              <a:rPr lang="en-GB" smtClean="0"/>
              <a:t>24/05/2022</a:t>
            </a:fld>
            <a:endParaRPr lang="en-GB"/>
          </a:p>
        </p:txBody>
      </p:sp>
      <p:sp>
        <p:nvSpPr>
          <p:cNvPr id="3" name="Slide Number Placeholder 2">
            <a:extLst>
              <a:ext uri="{FF2B5EF4-FFF2-40B4-BE49-F238E27FC236}">
                <a16:creationId xmlns:a16="http://schemas.microsoft.com/office/drawing/2014/main" id="{5DC8D6CE-BFD3-4303-BC04-0044BE17B1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52</a:t>
            </a:fld>
            <a:endParaRPr lang="nl-NL"/>
          </a:p>
        </p:txBody>
      </p:sp>
      <p:sp>
        <p:nvSpPr>
          <p:cNvPr id="14" name="Rectangle 13">
            <a:extLst>
              <a:ext uri="{FF2B5EF4-FFF2-40B4-BE49-F238E27FC236}">
                <a16:creationId xmlns:a16="http://schemas.microsoft.com/office/drawing/2014/main" id="{BA1B376C-FB78-44A2-8060-17BAFA37757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5" name="Google Shape;1115;p70"/>
          <p:cNvSpPr txBox="1"/>
          <p:nvPr/>
        </p:nvSpPr>
        <p:spPr>
          <a:xfrm>
            <a:off x="508300" y="4233325"/>
            <a:ext cx="3436200" cy="1608600"/>
          </a:xfrm>
          <a:prstGeom prst="rect">
            <a:avLst/>
          </a:prstGeom>
          <a:noFill/>
          <a:ln>
            <a:noFill/>
          </a:ln>
        </p:spPr>
        <p:txBody>
          <a:bodyPr spcFirstLastPara="1" wrap="square" lIns="91425" tIns="91425" rIns="91425" bIns="91425" anchor="t" anchorCtr="0">
            <a:spAutoFit/>
          </a:bodyPr>
          <a:lstStyle/>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Create the energy action plan</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Communicate the plan with initiatives of capacity buildings</a:t>
            </a:r>
            <a:endParaRPr sz="1850">
              <a:solidFill>
                <a:srgbClr val="595858"/>
              </a:solidFill>
              <a:highlight>
                <a:srgbClr val="FFFFFF"/>
              </a:highlight>
            </a:endParaRPr>
          </a:p>
        </p:txBody>
      </p:sp>
      <p:cxnSp>
        <p:nvCxnSpPr>
          <p:cNvPr id="1116" name="Google Shape;1116;p70"/>
          <p:cNvCxnSpPr>
            <a:stCxn id="1117" idx="3"/>
          </p:cNvCxnSpPr>
          <p:nvPr/>
        </p:nvCxnSpPr>
        <p:spPr>
          <a:xfrm>
            <a:off x="3266115" y="3460060"/>
            <a:ext cx="3377100" cy="18900"/>
          </a:xfrm>
          <a:prstGeom prst="straightConnector1">
            <a:avLst/>
          </a:prstGeom>
          <a:noFill/>
          <a:ln w="38100" cap="flat" cmpd="sng">
            <a:solidFill>
              <a:schemeClr val="accent1"/>
            </a:solidFill>
            <a:prstDash val="solid"/>
            <a:round/>
            <a:headEnd type="none" w="med" len="med"/>
            <a:tailEnd type="triangle" w="med" len="med"/>
          </a:ln>
        </p:spPr>
      </p:cxnSp>
      <p:sp>
        <p:nvSpPr>
          <p:cNvPr id="1118" name="Google Shape;1118;p70"/>
          <p:cNvSpPr txBox="1"/>
          <p:nvPr/>
        </p:nvSpPr>
        <p:spPr>
          <a:xfrm>
            <a:off x="6894575" y="4233325"/>
            <a:ext cx="3436200" cy="132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nl-NL" sz="1850">
                <a:solidFill>
                  <a:srgbClr val="595858"/>
                </a:solidFill>
                <a:highlight>
                  <a:srgbClr val="FFFFFF"/>
                </a:highlight>
              </a:rPr>
              <a:t>Commitment of further citizens and the SMEs:</a:t>
            </a:r>
            <a:endParaRPr sz="1850">
              <a:solidFill>
                <a:srgbClr val="595858"/>
              </a:solidFill>
              <a:highlight>
                <a:srgbClr val="FFFFFF"/>
              </a:highlight>
            </a:endParaRPr>
          </a:p>
          <a:p>
            <a:pPr marL="457200" marR="0" lvl="0" indent="-346075" algn="l" rtl="0">
              <a:lnSpc>
                <a:spcPct val="100000"/>
              </a:lnSpc>
              <a:spcBef>
                <a:spcPts val="0"/>
              </a:spcBef>
              <a:spcAft>
                <a:spcPts val="0"/>
              </a:spcAft>
              <a:buClr>
                <a:srgbClr val="595858"/>
              </a:buClr>
              <a:buSzPts val="1850"/>
              <a:buChar char="●"/>
            </a:pPr>
            <a:r>
              <a:rPr lang="nl-NL" sz="1850">
                <a:solidFill>
                  <a:srgbClr val="595858"/>
                </a:solidFill>
                <a:highlight>
                  <a:srgbClr val="FFFFFF"/>
                </a:highlight>
              </a:rPr>
              <a:t>Citizens/SMEs who have usable space</a:t>
            </a:r>
            <a:endParaRPr sz="1850">
              <a:solidFill>
                <a:srgbClr val="595858"/>
              </a:solidFill>
              <a:highlight>
                <a:srgbClr val="FFFFFF"/>
              </a:highlight>
            </a:endParaRPr>
          </a:p>
        </p:txBody>
      </p:sp>
      <p:sp>
        <p:nvSpPr>
          <p:cNvPr id="1119" name="Google Shape;1119;p70"/>
          <p:cNvSpPr/>
          <p:nvPr/>
        </p:nvSpPr>
        <p:spPr>
          <a:xfrm>
            <a:off x="1380075" y="1975800"/>
            <a:ext cx="1468870" cy="572700"/>
          </a:xfrm>
          <a:prstGeom prst="rect">
            <a:avLst/>
          </a:prstGeom>
        </p:spPr>
        <p:txBody>
          <a:bodyPr>
            <a:prstTxWarp prst="textPlain">
              <a:avLst/>
            </a:prstTxWarp>
          </a:bodyPr>
          <a:lstStyle/>
          <a:p>
            <a:pPr lvl="0" algn="ctr"/>
            <a:r>
              <a:rPr b="1" i="0">
                <a:ln w="9525" cap="flat" cmpd="sng">
                  <a:solidFill>
                    <a:schemeClr val="accent1"/>
                  </a:solidFill>
                  <a:prstDash val="solid"/>
                  <a:round/>
                  <a:headEnd type="none" w="sm" len="sm"/>
                  <a:tailEnd type="none" w="sm" len="sm"/>
                </a:ln>
                <a:solidFill>
                  <a:schemeClr val="lt2"/>
                </a:solidFill>
                <a:latin typeface="Noto Sans"/>
              </a:rPr>
              <a:t>Step C</a:t>
            </a:r>
          </a:p>
        </p:txBody>
      </p:sp>
      <p:sp>
        <p:nvSpPr>
          <p:cNvPr id="1120" name="Google Shape;1120;p70"/>
          <p:cNvSpPr/>
          <p:nvPr/>
        </p:nvSpPr>
        <p:spPr>
          <a:xfrm>
            <a:off x="7622850" y="1975800"/>
            <a:ext cx="1507729" cy="572700"/>
          </a:xfrm>
          <a:prstGeom prst="rect">
            <a:avLst/>
          </a:prstGeom>
        </p:spPr>
        <p:txBody>
          <a:bodyPr>
            <a:prstTxWarp prst="textPlain">
              <a:avLst/>
            </a:prstTxWarp>
          </a:bodyPr>
          <a:lstStyle/>
          <a:p>
            <a:pPr lvl="0" algn="ctr"/>
            <a:r>
              <a:rPr b="1" i="0">
                <a:ln w="9525" cap="flat" cmpd="sng">
                  <a:solidFill>
                    <a:schemeClr val="accent1"/>
                  </a:solidFill>
                  <a:prstDash val="solid"/>
                  <a:round/>
                  <a:headEnd type="none" w="sm" len="sm"/>
                  <a:tailEnd type="none" w="sm" len="sm"/>
                </a:ln>
                <a:solidFill>
                  <a:schemeClr val="lt2"/>
                </a:solidFill>
                <a:latin typeface="Noto Sans"/>
              </a:rPr>
              <a:t>Step D</a:t>
            </a:r>
          </a:p>
        </p:txBody>
      </p:sp>
      <p:pic>
        <p:nvPicPr>
          <p:cNvPr id="1121" name="Google Shape;1121;p70" descr="Playbook outline"/>
          <p:cNvPicPr preferRelativeResize="0"/>
          <p:nvPr/>
        </p:nvPicPr>
        <p:blipFill rotWithShape="1">
          <a:blip r:embed="rId3">
            <a:alphaModFix/>
          </a:blip>
          <a:srcRect/>
          <a:stretch/>
        </p:blipFill>
        <p:spPr>
          <a:xfrm>
            <a:off x="1380072" y="2666694"/>
            <a:ext cx="1323600" cy="1323600"/>
          </a:xfrm>
          <a:prstGeom prst="rect">
            <a:avLst/>
          </a:prstGeom>
          <a:noFill/>
          <a:ln>
            <a:noFill/>
          </a:ln>
        </p:spPr>
      </p:pic>
      <p:pic>
        <p:nvPicPr>
          <p:cNvPr id="1122" name="Google Shape;1122;p70" descr="Comment Like outline"/>
          <p:cNvPicPr preferRelativeResize="0"/>
          <p:nvPr/>
        </p:nvPicPr>
        <p:blipFill rotWithShape="1">
          <a:blip r:embed="rId4">
            <a:alphaModFix/>
          </a:blip>
          <a:srcRect/>
          <a:stretch/>
        </p:blipFill>
        <p:spPr>
          <a:xfrm>
            <a:off x="7325563" y="2514591"/>
            <a:ext cx="914400" cy="914400"/>
          </a:xfrm>
          <a:prstGeom prst="rect">
            <a:avLst/>
          </a:prstGeom>
          <a:noFill/>
          <a:ln>
            <a:noFill/>
          </a:ln>
        </p:spPr>
      </p:pic>
      <p:pic>
        <p:nvPicPr>
          <p:cNvPr id="1123" name="Google Shape;1123;p70" descr="Comment Like outline"/>
          <p:cNvPicPr preferRelativeResize="0"/>
          <p:nvPr/>
        </p:nvPicPr>
        <p:blipFill rotWithShape="1">
          <a:blip r:embed="rId4">
            <a:alphaModFix/>
          </a:blip>
          <a:srcRect/>
          <a:stretch/>
        </p:blipFill>
        <p:spPr>
          <a:xfrm>
            <a:off x="7919500" y="2971791"/>
            <a:ext cx="914400" cy="914400"/>
          </a:xfrm>
          <a:prstGeom prst="rect">
            <a:avLst/>
          </a:prstGeom>
          <a:noFill/>
          <a:ln>
            <a:noFill/>
          </a:ln>
        </p:spPr>
      </p:pic>
      <p:cxnSp>
        <p:nvCxnSpPr>
          <p:cNvPr id="1124" name="Google Shape;1124;p70"/>
          <p:cNvCxnSpPr>
            <a:stCxn id="1118" idx="2"/>
          </p:cNvCxnSpPr>
          <p:nvPr/>
        </p:nvCxnSpPr>
        <p:spPr>
          <a:xfrm>
            <a:off x="8612675" y="5556925"/>
            <a:ext cx="6300" cy="341700"/>
          </a:xfrm>
          <a:prstGeom prst="straightConnector1">
            <a:avLst/>
          </a:prstGeom>
          <a:noFill/>
          <a:ln w="38100" cap="flat" cmpd="sng">
            <a:solidFill>
              <a:srgbClr val="6A962C"/>
            </a:solidFill>
            <a:prstDash val="solid"/>
            <a:round/>
            <a:headEnd type="none" w="med" len="med"/>
            <a:tailEnd type="triangle" w="med" len="med"/>
          </a:ln>
        </p:spPr>
      </p:cxnSp>
      <p:sp>
        <p:nvSpPr>
          <p:cNvPr id="1125" name="Google Shape;1125;p70"/>
          <p:cNvSpPr txBox="1"/>
          <p:nvPr/>
        </p:nvSpPr>
        <p:spPr>
          <a:xfrm>
            <a:off x="6933575" y="5904050"/>
            <a:ext cx="3358200" cy="769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1900" b="1">
                <a:solidFill>
                  <a:srgbClr val="6A962C"/>
                </a:solidFill>
                <a:latin typeface="Noto Sans"/>
                <a:ea typeface="Noto Sans"/>
                <a:cs typeface="Noto Sans"/>
                <a:sym typeface="Noto Sans"/>
              </a:rPr>
              <a:t>179.67 kW of PV system </a:t>
            </a:r>
            <a:r>
              <a:rPr lang="nl-NL" sz="1900" b="1" err="1">
                <a:solidFill>
                  <a:srgbClr val="6A962C"/>
                </a:solidFill>
                <a:latin typeface="Noto Sans"/>
                <a:ea typeface="Noto Sans"/>
                <a:cs typeface="Noto Sans"/>
                <a:sym typeface="Noto Sans"/>
              </a:rPr>
              <a:t>installed</a:t>
            </a:r>
            <a:endParaRPr sz="1900" b="1">
              <a:solidFill>
                <a:srgbClr val="6A962C"/>
              </a:solidFill>
              <a:latin typeface="Noto Sans"/>
              <a:ea typeface="Noto Sans"/>
              <a:cs typeface="Noto Sans"/>
              <a:sym typeface="Noto Sans"/>
            </a:endParaRPr>
          </a:p>
        </p:txBody>
      </p:sp>
      <p:sp>
        <p:nvSpPr>
          <p:cNvPr id="1126" name="Google Shape;1126;p70"/>
          <p:cNvSpPr txBox="1">
            <a:spLocks noGrp="1"/>
          </p:cNvSpPr>
          <p:nvPr>
            <p:ph type="title"/>
          </p:nvPr>
        </p:nvSpPr>
        <p:spPr>
          <a:xfrm>
            <a:off x="180000" y="108350"/>
            <a:ext cx="81363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000" noProof="0"/>
              <a:t>Case Study - Energy Community </a:t>
            </a:r>
            <a:r>
              <a:rPr lang="en-GB" sz="2000" noProof="0" err="1"/>
              <a:t>Comunità</a:t>
            </a:r>
            <a:r>
              <a:rPr lang="en-GB" sz="2000" noProof="0"/>
              <a:t> di </a:t>
            </a:r>
            <a:r>
              <a:rPr lang="en-GB" sz="2000" noProof="0" err="1"/>
              <a:t>Melpignano</a:t>
            </a:r>
            <a:r>
              <a:rPr lang="en-GB" sz="2000" noProof="0"/>
              <a:t> (IT)</a:t>
            </a:r>
          </a:p>
        </p:txBody>
      </p:sp>
      <p:sp>
        <p:nvSpPr>
          <p:cNvPr id="2" name="Date Placeholder 1">
            <a:extLst>
              <a:ext uri="{FF2B5EF4-FFF2-40B4-BE49-F238E27FC236}">
                <a16:creationId xmlns:a16="http://schemas.microsoft.com/office/drawing/2014/main" id="{8FF27F8D-9475-439B-B1B9-630233E254ED}"/>
              </a:ext>
            </a:extLst>
          </p:cNvPr>
          <p:cNvSpPr>
            <a:spLocks noGrp="1"/>
          </p:cNvSpPr>
          <p:nvPr>
            <p:ph type="dt" idx="10"/>
          </p:nvPr>
        </p:nvSpPr>
        <p:spPr/>
        <p:txBody>
          <a:bodyPr/>
          <a:lstStyle/>
          <a:p>
            <a:fld id="{379E6A60-2AA1-4C69-AA11-9F52393C507E}" type="datetime1">
              <a:rPr lang="en-GB" smtClean="0"/>
              <a:t>24/05/2022</a:t>
            </a:fld>
            <a:endParaRPr lang="en-GB"/>
          </a:p>
        </p:txBody>
      </p:sp>
      <p:sp>
        <p:nvSpPr>
          <p:cNvPr id="3" name="Slide Number Placeholder 2">
            <a:extLst>
              <a:ext uri="{FF2B5EF4-FFF2-40B4-BE49-F238E27FC236}">
                <a16:creationId xmlns:a16="http://schemas.microsoft.com/office/drawing/2014/main" id="{CF219229-A17A-47A7-8DF2-04DDE350A7E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53</a:t>
            </a:fld>
            <a:endParaRPr lang="nl-NL"/>
          </a:p>
        </p:txBody>
      </p:sp>
      <p:sp>
        <p:nvSpPr>
          <p:cNvPr id="16" name="Rectangle 15">
            <a:extLst>
              <a:ext uri="{FF2B5EF4-FFF2-40B4-BE49-F238E27FC236}">
                <a16:creationId xmlns:a16="http://schemas.microsoft.com/office/drawing/2014/main" id="{781D5939-5291-471B-980E-4FF0BC91FD5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71"/>
          <p:cNvSpPr txBox="1">
            <a:spLocks noGrp="1"/>
          </p:cNvSpPr>
          <p:nvPr>
            <p:ph type="title"/>
          </p:nvPr>
        </p:nvSpPr>
        <p:spPr>
          <a:xfrm>
            <a:off x="838200" y="68115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noProof="0"/>
              <a:t>Training summary</a:t>
            </a:r>
            <a:endParaRPr lang="en-GB" noProof="0" dirty="0"/>
          </a:p>
        </p:txBody>
      </p:sp>
      <p:sp>
        <p:nvSpPr>
          <p:cNvPr id="1133" name="Google Shape;1133;p71"/>
          <p:cNvSpPr txBox="1">
            <a:spLocks noGrp="1"/>
          </p:cNvSpPr>
          <p:nvPr>
            <p:ph type="body" idx="1"/>
          </p:nvPr>
        </p:nvSpPr>
        <p:spPr>
          <a:xfrm>
            <a:off x="838200" y="1345474"/>
            <a:ext cx="10515600" cy="4831369"/>
          </a:xfrm>
          <a:prstGeom prst="rect">
            <a:avLst/>
          </a:prstGeom>
        </p:spPr>
        <p:txBody>
          <a:bodyPr spcFirstLastPara="1" wrap="square" lIns="91425" tIns="45700" rIns="91425" bIns="45700" anchor="t" anchorCtr="0">
            <a:normAutofit fontScale="85000" lnSpcReduction="20000"/>
          </a:bodyPr>
          <a:lstStyle/>
          <a:p>
            <a:pPr marL="457200" lvl="0" indent="-325755" algn="l" rtl="0">
              <a:lnSpc>
                <a:spcPct val="115000"/>
              </a:lnSpc>
              <a:spcBef>
                <a:spcPts val="1000"/>
              </a:spcBef>
              <a:spcAft>
                <a:spcPts val="0"/>
              </a:spcAft>
              <a:buSzPct val="64285"/>
              <a:buChar char="●"/>
            </a:pPr>
            <a:r>
              <a:rPr lang="en-GB" noProof="0" dirty="0"/>
              <a:t>Assessment of potential energy savings and measures</a:t>
            </a:r>
          </a:p>
          <a:p>
            <a:pPr marL="914400" lvl="1" indent="-358140" algn="l" rtl="0">
              <a:lnSpc>
                <a:spcPct val="115000"/>
              </a:lnSpc>
              <a:spcBef>
                <a:spcPts val="0"/>
              </a:spcBef>
              <a:spcAft>
                <a:spcPts val="0"/>
              </a:spcAft>
              <a:buSzPct val="100000"/>
              <a:buChar char="○"/>
            </a:pPr>
            <a:r>
              <a:rPr lang="en-GB" sz="2400" noProof="0" dirty="0"/>
              <a:t>Use of energy scans and energy audits</a:t>
            </a:r>
          </a:p>
          <a:p>
            <a:pPr marL="914400" lvl="1" indent="-358140" algn="l" rtl="0">
              <a:lnSpc>
                <a:spcPct val="115000"/>
              </a:lnSpc>
              <a:spcBef>
                <a:spcPts val="0"/>
              </a:spcBef>
              <a:spcAft>
                <a:spcPts val="0"/>
              </a:spcAft>
              <a:buSzPct val="100000"/>
              <a:buChar char="○"/>
            </a:pPr>
            <a:r>
              <a:rPr lang="en-GB" sz="2400" noProof="0" dirty="0"/>
              <a:t>Three suggested pathways: common purchase agreements, common services, joint energy projects</a:t>
            </a:r>
          </a:p>
          <a:p>
            <a:pPr marL="914400" lvl="1" indent="-358140" algn="l" rtl="0">
              <a:lnSpc>
                <a:spcPct val="115000"/>
              </a:lnSpc>
              <a:spcBef>
                <a:spcPts val="0"/>
              </a:spcBef>
              <a:spcAft>
                <a:spcPts val="0"/>
              </a:spcAft>
              <a:buSzPct val="100000"/>
              <a:buChar char="○"/>
            </a:pPr>
            <a:r>
              <a:rPr lang="en-GB" sz="2400" noProof="0" dirty="0"/>
              <a:t>Evaluation based on economic and environmental indicators</a:t>
            </a:r>
          </a:p>
          <a:p>
            <a:pPr marL="556260" lvl="1" indent="0" algn="l" rtl="0">
              <a:lnSpc>
                <a:spcPct val="115000"/>
              </a:lnSpc>
              <a:spcBef>
                <a:spcPts val="0"/>
              </a:spcBef>
              <a:spcAft>
                <a:spcPts val="0"/>
              </a:spcAft>
              <a:buSzPct val="100000"/>
              <a:buNone/>
            </a:pPr>
            <a:endParaRPr lang="en-GB" sz="2400" noProof="0" dirty="0"/>
          </a:p>
          <a:p>
            <a:pPr marL="457200" lvl="0" indent="-325755" algn="l" rtl="0">
              <a:lnSpc>
                <a:spcPct val="115000"/>
              </a:lnSpc>
              <a:spcBef>
                <a:spcPts val="0"/>
              </a:spcBef>
              <a:spcAft>
                <a:spcPts val="0"/>
              </a:spcAft>
              <a:buSzPct val="64285"/>
              <a:buChar char="●"/>
            </a:pPr>
            <a:r>
              <a:rPr lang="en-GB" noProof="0" dirty="0"/>
              <a:t>Creation of an energy action plan</a:t>
            </a:r>
          </a:p>
          <a:p>
            <a:pPr marL="914400" lvl="1" indent="-358140" algn="l" rtl="0">
              <a:lnSpc>
                <a:spcPct val="115000"/>
              </a:lnSpc>
              <a:spcBef>
                <a:spcPts val="0"/>
              </a:spcBef>
              <a:spcAft>
                <a:spcPts val="0"/>
              </a:spcAft>
              <a:buSzPct val="100000"/>
              <a:buChar char="○"/>
            </a:pPr>
            <a:r>
              <a:rPr lang="en-GB" sz="2400" noProof="0" dirty="0"/>
              <a:t>(Pre-financing for the development of Energy Action Plan)</a:t>
            </a:r>
          </a:p>
          <a:p>
            <a:pPr marL="914400" lvl="1" indent="-358140" algn="l" rtl="0">
              <a:lnSpc>
                <a:spcPct val="115000"/>
              </a:lnSpc>
              <a:spcBef>
                <a:spcPts val="0"/>
              </a:spcBef>
              <a:spcAft>
                <a:spcPts val="0"/>
              </a:spcAft>
              <a:buSzPct val="100000"/>
              <a:buChar char="○"/>
            </a:pPr>
            <a:r>
              <a:rPr lang="en-GB" sz="2400" noProof="0" dirty="0"/>
              <a:t>Create the Energy Action Plan</a:t>
            </a:r>
          </a:p>
          <a:p>
            <a:pPr marL="914400" lvl="1" indent="-358140" algn="l" rtl="0">
              <a:lnSpc>
                <a:spcPct val="115000"/>
              </a:lnSpc>
              <a:spcBef>
                <a:spcPts val="0"/>
              </a:spcBef>
              <a:spcAft>
                <a:spcPts val="0"/>
              </a:spcAft>
              <a:buSzPct val="100000"/>
              <a:buChar char="○"/>
            </a:pPr>
            <a:r>
              <a:rPr lang="en-GB" sz="2400" noProof="0" dirty="0"/>
              <a:t>Communicate the Energy Action Plan to Energy Team</a:t>
            </a:r>
          </a:p>
          <a:p>
            <a:pPr marL="556260" lvl="1" indent="0" algn="l" rtl="0">
              <a:lnSpc>
                <a:spcPct val="115000"/>
              </a:lnSpc>
              <a:spcBef>
                <a:spcPts val="0"/>
              </a:spcBef>
              <a:spcAft>
                <a:spcPts val="0"/>
              </a:spcAft>
              <a:buSzPct val="100000"/>
              <a:buNone/>
            </a:pPr>
            <a:endParaRPr lang="en-GB" sz="2400" noProof="0" dirty="0"/>
          </a:p>
          <a:p>
            <a:pPr marL="457200" lvl="0" indent="-325755" algn="l" rtl="0">
              <a:lnSpc>
                <a:spcPct val="115000"/>
              </a:lnSpc>
              <a:spcBef>
                <a:spcPts val="0"/>
              </a:spcBef>
              <a:spcAft>
                <a:spcPts val="0"/>
              </a:spcAft>
              <a:buSzPct val="64285"/>
              <a:buChar char="●"/>
            </a:pPr>
            <a:r>
              <a:rPr lang="en-GB" noProof="0" dirty="0"/>
              <a:t>Commitment of essential SMEs</a:t>
            </a:r>
          </a:p>
          <a:p>
            <a:pPr marL="914400" lvl="1" indent="-358140" algn="l" rtl="0">
              <a:lnSpc>
                <a:spcPct val="115000"/>
              </a:lnSpc>
              <a:spcBef>
                <a:spcPts val="0"/>
              </a:spcBef>
              <a:spcAft>
                <a:spcPts val="0"/>
              </a:spcAft>
              <a:buSzPct val="100000"/>
              <a:buChar char="○"/>
            </a:pPr>
            <a:r>
              <a:rPr lang="en-GB" sz="2400" noProof="0" dirty="0"/>
              <a:t>Explain the idea to other SMEs</a:t>
            </a:r>
          </a:p>
          <a:p>
            <a:pPr marL="914400" lvl="1" indent="-358140" algn="l" rtl="0">
              <a:lnSpc>
                <a:spcPct val="115000"/>
              </a:lnSpc>
              <a:spcBef>
                <a:spcPts val="0"/>
              </a:spcBef>
              <a:spcAft>
                <a:spcPts val="0"/>
              </a:spcAft>
              <a:buSzPct val="100000"/>
              <a:buChar char="○"/>
            </a:pPr>
            <a:r>
              <a:rPr lang="en-GB" sz="2400" noProof="0" dirty="0"/>
              <a:t>Conduct additional energy scans and audit at SMEs</a:t>
            </a:r>
          </a:p>
          <a:p>
            <a:pPr marL="914400" lvl="1" indent="-358140" algn="l" rtl="0">
              <a:lnSpc>
                <a:spcPct val="115000"/>
              </a:lnSpc>
              <a:spcBef>
                <a:spcPts val="0"/>
              </a:spcBef>
              <a:spcAft>
                <a:spcPts val="0"/>
              </a:spcAft>
              <a:buSzPct val="100000"/>
              <a:buChar char="○"/>
            </a:pPr>
            <a:r>
              <a:rPr lang="en-GB" sz="2400" noProof="0" dirty="0"/>
              <a:t>Engage enough SMEs</a:t>
            </a:r>
          </a:p>
        </p:txBody>
      </p:sp>
      <p:sp>
        <p:nvSpPr>
          <p:cNvPr id="2" name="Date Placeholder 1">
            <a:extLst>
              <a:ext uri="{FF2B5EF4-FFF2-40B4-BE49-F238E27FC236}">
                <a16:creationId xmlns:a16="http://schemas.microsoft.com/office/drawing/2014/main" id="{858299CB-A2B3-4A0D-B2D2-1F03B23713A4}"/>
              </a:ext>
            </a:extLst>
          </p:cNvPr>
          <p:cNvSpPr>
            <a:spLocks noGrp="1"/>
          </p:cNvSpPr>
          <p:nvPr>
            <p:ph type="dt" idx="10"/>
          </p:nvPr>
        </p:nvSpPr>
        <p:spPr/>
        <p:txBody>
          <a:bodyPr/>
          <a:lstStyle/>
          <a:p>
            <a:fld id="{9AC02A76-25CC-40E3-AA8F-12A88C448068}" type="datetime1">
              <a:rPr lang="en-GB" smtClean="0"/>
              <a:t>24/05/2022</a:t>
            </a:fld>
            <a:endParaRPr lang="en-GB"/>
          </a:p>
        </p:txBody>
      </p:sp>
      <p:sp>
        <p:nvSpPr>
          <p:cNvPr id="3" name="Slide Number Placeholder 2">
            <a:extLst>
              <a:ext uri="{FF2B5EF4-FFF2-40B4-BE49-F238E27FC236}">
                <a16:creationId xmlns:a16="http://schemas.microsoft.com/office/drawing/2014/main" id="{B1681C3E-7EF7-4CC4-91FD-B55FBB21486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54</a:t>
            </a:fld>
            <a:endParaRPr lang="nl-NL"/>
          </a:p>
        </p:txBody>
      </p:sp>
      <p:sp>
        <p:nvSpPr>
          <p:cNvPr id="7" name="Rectangle 6">
            <a:extLst>
              <a:ext uri="{FF2B5EF4-FFF2-40B4-BE49-F238E27FC236}">
                <a16:creationId xmlns:a16="http://schemas.microsoft.com/office/drawing/2014/main" id="{1B87F6A6-7515-4701-A0F4-F229ABFC908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72"/>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en-GB" noProof="0"/>
              <a:t>Questions &amp; Feedback</a:t>
            </a:r>
          </a:p>
        </p:txBody>
      </p:sp>
      <p:sp>
        <p:nvSpPr>
          <p:cNvPr id="1141" name="Google Shape;1141;p72"/>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2400"/>
              <a:buNone/>
            </a:pPr>
            <a:endParaRPr/>
          </a:p>
        </p:txBody>
      </p:sp>
      <p:sp>
        <p:nvSpPr>
          <p:cNvPr id="1142" name="Google Shape;1142;p7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A4179373-C822-4617-B403-66B02433C6E8}" type="datetime1">
              <a:rPr lang="en-GB" smtClean="0"/>
              <a:t>24/05/2022</a:t>
            </a:fld>
            <a:endParaRPr/>
          </a:p>
        </p:txBody>
      </p:sp>
      <p:sp>
        <p:nvSpPr>
          <p:cNvPr id="1143" name="Google Shape;1143;p72"/>
          <p:cNvSpPr txBox="1">
            <a:spLocks noGrp="1"/>
          </p:cNvSpPr>
          <p:nvPr>
            <p:ph type="sldNum" idx="12"/>
          </p:nvPr>
        </p:nvSpPr>
        <p:spPr>
          <a:xfrm>
            <a:off x="8610600" y="6365063"/>
            <a:ext cx="27432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nl-NL" sz="1200" b="0" i="0" u="none" strike="noStrike" cap="none">
                <a:solidFill>
                  <a:srgbClr val="888888"/>
                </a:solidFill>
                <a:latin typeface="Arial"/>
                <a:ea typeface="Arial"/>
                <a:cs typeface="Arial"/>
                <a:sym typeface="Arial"/>
              </a:rPr>
              <a:t>55</a:t>
            </a:fld>
            <a:endParaRPr sz="1200" b="0" i="0" u="none" strike="noStrike" cap="none">
              <a:solidFill>
                <a:srgbClr val="888888"/>
              </a:solidFill>
              <a:latin typeface="Arial"/>
              <a:ea typeface="Arial"/>
              <a:cs typeface="Arial"/>
              <a:sym typeface="Arial"/>
            </a:endParaRPr>
          </a:p>
        </p:txBody>
      </p:sp>
      <p:sp>
        <p:nvSpPr>
          <p:cNvPr id="6" name="Rectangle 5">
            <a:extLst>
              <a:ext uri="{FF2B5EF4-FFF2-40B4-BE49-F238E27FC236}">
                <a16:creationId xmlns:a16="http://schemas.microsoft.com/office/drawing/2014/main" id="{23D48B61-E2DF-4065-863E-BE6C1315C9B8}"/>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147"/>
        <p:cNvGrpSpPr/>
        <p:nvPr/>
      </p:nvGrpSpPr>
      <p:grpSpPr>
        <a:xfrm>
          <a:off x="0" y="0"/>
          <a:ext cx="0" cy="0"/>
          <a:chOff x="0" y="0"/>
          <a:chExt cx="0" cy="0"/>
        </a:xfrm>
      </p:grpSpPr>
      <p:pic>
        <p:nvPicPr>
          <p:cNvPr id="1149" name="Google Shape;1149;p73"/>
          <p:cNvPicPr preferRelativeResize="0"/>
          <p:nvPr/>
        </p:nvPicPr>
        <p:blipFill rotWithShape="1">
          <a:blip r:embed="rId3">
            <a:alphaModFix/>
          </a:blip>
          <a:srcRect/>
          <a:stretch/>
        </p:blipFill>
        <p:spPr>
          <a:xfrm>
            <a:off x="4008252" y="1947772"/>
            <a:ext cx="3891517" cy="2994643"/>
          </a:xfrm>
          <a:prstGeom prst="rect">
            <a:avLst/>
          </a:prstGeom>
          <a:noFill/>
          <a:ln>
            <a:noFill/>
          </a:ln>
        </p:spPr>
      </p:pic>
      <p:sp>
        <p:nvSpPr>
          <p:cNvPr id="1150" name="Google Shape;1150;p73"/>
          <p:cNvSpPr txBox="1"/>
          <p:nvPr/>
        </p:nvSpPr>
        <p:spPr>
          <a:xfrm>
            <a:off x="2875077" y="953131"/>
            <a:ext cx="59448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NL" sz="2800" b="0" i="0" u="none" strike="noStrike" cap="none">
                <a:solidFill>
                  <a:srgbClr val="000000"/>
                </a:solidFill>
                <a:latin typeface="Arial"/>
                <a:ea typeface="Arial"/>
                <a:cs typeface="Arial"/>
                <a:sym typeface="Arial"/>
              </a:rPr>
              <a:t>Thanks for your attention!</a:t>
            </a:r>
            <a:endParaRPr/>
          </a:p>
        </p:txBody>
      </p:sp>
      <p:pic>
        <p:nvPicPr>
          <p:cNvPr id="1152" name="Google Shape;1152;p73"/>
          <p:cNvPicPr preferRelativeResize="0"/>
          <p:nvPr/>
        </p:nvPicPr>
        <p:blipFill rotWithShape="1">
          <a:blip r:embed="rId4">
            <a:alphaModFix/>
          </a:blip>
          <a:srcRect/>
          <a:stretch/>
        </p:blipFill>
        <p:spPr>
          <a:xfrm>
            <a:off x="10186520" y="5643825"/>
            <a:ext cx="463100" cy="546600"/>
          </a:xfrm>
          <a:prstGeom prst="rect">
            <a:avLst/>
          </a:prstGeom>
          <a:noFill/>
          <a:ln>
            <a:noFill/>
          </a:ln>
        </p:spPr>
      </p:pic>
      <p:pic>
        <p:nvPicPr>
          <p:cNvPr id="1153" name="Google Shape;1153;p73" descr="cidimage002.png@01D4FECE.D63D32C0"/>
          <p:cNvPicPr preferRelativeResize="0"/>
          <p:nvPr/>
        </p:nvPicPr>
        <p:blipFill rotWithShape="1">
          <a:blip r:embed="rId5">
            <a:alphaModFix/>
          </a:blip>
          <a:srcRect/>
          <a:stretch/>
        </p:blipFill>
        <p:spPr>
          <a:xfrm>
            <a:off x="11266902" y="5674435"/>
            <a:ext cx="414671" cy="401685"/>
          </a:xfrm>
          <a:prstGeom prst="rect">
            <a:avLst/>
          </a:prstGeom>
          <a:noFill/>
          <a:ln>
            <a:noFill/>
          </a:ln>
        </p:spPr>
      </p:pic>
      <p:pic>
        <p:nvPicPr>
          <p:cNvPr id="1154" name="Google Shape;1154;p73"/>
          <p:cNvPicPr preferRelativeResize="0"/>
          <p:nvPr/>
        </p:nvPicPr>
        <p:blipFill rotWithShape="1">
          <a:blip r:embed="rId6">
            <a:alphaModFix/>
          </a:blip>
          <a:srcRect t="8775" b="16664"/>
          <a:stretch/>
        </p:blipFill>
        <p:spPr>
          <a:xfrm>
            <a:off x="5016416" y="5675446"/>
            <a:ext cx="968118" cy="356046"/>
          </a:xfrm>
          <a:prstGeom prst="rect">
            <a:avLst/>
          </a:prstGeom>
          <a:noFill/>
          <a:ln>
            <a:noFill/>
          </a:ln>
        </p:spPr>
      </p:pic>
      <p:pic>
        <p:nvPicPr>
          <p:cNvPr id="1155" name="Google Shape;1155;p73"/>
          <p:cNvPicPr preferRelativeResize="0"/>
          <p:nvPr/>
        </p:nvPicPr>
        <p:blipFill rotWithShape="1">
          <a:blip r:embed="rId7">
            <a:alphaModFix/>
          </a:blip>
          <a:srcRect/>
          <a:stretch/>
        </p:blipFill>
        <p:spPr>
          <a:xfrm>
            <a:off x="6496101" y="5662227"/>
            <a:ext cx="447505" cy="439814"/>
          </a:xfrm>
          <a:prstGeom prst="rect">
            <a:avLst/>
          </a:prstGeom>
          <a:noFill/>
          <a:ln>
            <a:noFill/>
          </a:ln>
        </p:spPr>
      </p:pic>
      <p:pic>
        <p:nvPicPr>
          <p:cNvPr id="1156" name="Google Shape;1156;p73"/>
          <p:cNvPicPr preferRelativeResize="0"/>
          <p:nvPr/>
        </p:nvPicPr>
        <p:blipFill rotWithShape="1">
          <a:blip r:embed="rId8">
            <a:alphaModFix/>
          </a:blip>
          <a:srcRect/>
          <a:stretch/>
        </p:blipFill>
        <p:spPr>
          <a:xfrm>
            <a:off x="7503002" y="5772902"/>
            <a:ext cx="520986" cy="240621"/>
          </a:xfrm>
          <a:prstGeom prst="rect">
            <a:avLst/>
          </a:prstGeom>
          <a:noFill/>
          <a:ln>
            <a:noFill/>
          </a:ln>
        </p:spPr>
      </p:pic>
      <p:pic>
        <p:nvPicPr>
          <p:cNvPr id="1157" name="Google Shape;1157;p73" descr="header_E"/>
          <p:cNvPicPr preferRelativeResize="0"/>
          <p:nvPr/>
        </p:nvPicPr>
        <p:blipFill rotWithShape="1">
          <a:blip r:embed="rId9">
            <a:alphaModFix/>
          </a:blip>
          <a:srcRect l="31882" r="31726"/>
          <a:stretch/>
        </p:blipFill>
        <p:spPr>
          <a:xfrm>
            <a:off x="8719343" y="5698491"/>
            <a:ext cx="786800" cy="367285"/>
          </a:xfrm>
          <a:prstGeom prst="rect">
            <a:avLst/>
          </a:prstGeom>
          <a:noFill/>
          <a:ln>
            <a:noFill/>
          </a:ln>
        </p:spPr>
      </p:pic>
      <p:pic>
        <p:nvPicPr>
          <p:cNvPr id="1158" name="Google Shape;1158;p73"/>
          <p:cNvPicPr preferRelativeResize="0"/>
          <p:nvPr/>
        </p:nvPicPr>
        <p:blipFill rotWithShape="1">
          <a:blip r:embed="rId10">
            <a:alphaModFix/>
          </a:blip>
          <a:srcRect/>
          <a:stretch/>
        </p:blipFill>
        <p:spPr>
          <a:xfrm>
            <a:off x="3157236" y="5776812"/>
            <a:ext cx="722915" cy="271360"/>
          </a:xfrm>
          <a:prstGeom prst="rect">
            <a:avLst/>
          </a:prstGeom>
          <a:noFill/>
          <a:ln>
            <a:noFill/>
          </a:ln>
        </p:spPr>
      </p:pic>
      <p:pic>
        <p:nvPicPr>
          <p:cNvPr id="1159" name="Google Shape;1159;p73" descr="R:\PR\01_Unternehmenskommunikation\12_Corporate_Design\02_Logo\bea_logo_black_font\bea_logo_black_font_c4_transp.jpg"/>
          <p:cNvPicPr preferRelativeResize="0"/>
          <p:nvPr/>
        </p:nvPicPr>
        <p:blipFill rotWithShape="1">
          <a:blip r:embed="rId11">
            <a:alphaModFix/>
          </a:blip>
          <a:srcRect/>
          <a:stretch/>
        </p:blipFill>
        <p:spPr>
          <a:xfrm>
            <a:off x="4244472" y="5789582"/>
            <a:ext cx="517496" cy="288447"/>
          </a:xfrm>
          <a:prstGeom prst="rect">
            <a:avLst/>
          </a:prstGeom>
          <a:noFill/>
          <a:ln>
            <a:noFill/>
          </a:ln>
        </p:spPr>
      </p:pic>
      <p:pic>
        <p:nvPicPr>
          <p:cNvPr id="1160" name="Google Shape;1160;p73"/>
          <p:cNvPicPr preferRelativeResize="0"/>
          <p:nvPr/>
        </p:nvPicPr>
        <p:blipFill rotWithShape="1">
          <a:blip r:embed="rId12">
            <a:alphaModFix/>
          </a:blip>
          <a:srcRect/>
          <a:stretch/>
        </p:blipFill>
        <p:spPr>
          <a:xfrm>
            <a:off x="1901797" y="5721421"/>
            <a:ext cx="919086" cy="354787"/>
          </a:xfrm>
          <a:prstGeom prst="rect">
            <a:avLst/>
          </a:prstGeom>
          <a:noFill/>
          <a:ln>
            <a:noFill/>
          </a:ln>
        </p:spPr>
      </p:pic>
      <p:pic>
        <p:nvPicPr>
          <p:cNvPr id="1161" name="Google Shape;1161;p73" descr="https://365tno.sharepoint.com/sites/intranet/Organisation/CS/Marketing_Communications/Externe-profilering/Logos/426_1_TNO_ifl_zwart.png"/>
          <p:cNvPicPr preferRelativeResize="0"/>
          <p:nvPr/>
        </p:nvPicPr>
        <p:blipFill rotWithShape="1">
          <a:blip r:embed="rId13">
            <a:alphaModFix/>
          </a:blip>
          <a:srcRect l="7707" t="16982" r="4711" b="21686"/>
          <a:stretch/>
        </p:blipFill>
        <p:spPr>
          <a:xfrm>
            <a:off x="549536" y="5806262"/>
            <a:ext cx="1015907" cy="171393"/>
          </a:xfrm>
          <a:prstGeom prst="rect">
            <a:avLst/>
          </a:prstGeom>
          <a:noFill/>
          <a:ln>
            <a:noFill/>
          </a:ln>
        </p:spPr>
      </p:pic>
      <p:sp>
        <p:nvSpPr>
          <p:cNvPr id="2" name="Date Placeholder 1">
            <a:extLst>
              <a:ext uri="{FF2B5EF4-FFF2-40B4-BE49-F238E27FC236}">
                <a16:creationId xmlns:a16="http://schemas.microsoft.com/office/drawing/2014/main" id="{ABDA58A1-4A2B-4CC3-913F-E797685C0772}"/>
              </a:ext>
            </a:extLst>
          </p:cNvPr>
          <p:cNvSpPr>
            <a:spLocks noGrp="1"/>
          </p:cNvSpPr>
          <p:nvPr>
            <p:ph type="dt" idx="10"/>
          </p:nvPr>
        </p:nvSpPr>
        <p:spPr/>
        <p:txBody>
          <a:bodyPr/>
          <a:lstStyle/>
          <a:p>
            <a:fld id="{8352B379-057C-4F83-917A-3DEFEBF9CDE6}" type="datetime1">
              <a:rPr lang="en-GB" smtClean="0"/>
              <a:t>24/05/2022</a:t>
            </a:fld>
            <a:endParaRPr lang="en-GB"/>
          </a:p>
        </p:txBody>
      </p:sp>
      <p:sp>
        <p:nvSpPr>
          <p:cNvPr id="3" name="Slide Number Placeholder 2">
            <a:extLst>
              <a:ext uri="{FF2B5EF4-FFF2-40B4-BE49-F238E27FC236}">
                <a16:creationId xmlns:a16="http://schemas.microsoft.com/office/drawing/2014/main" id="{BCBE4B60-6DEC-45FB-9E0B-BA8B73CED31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56</a:t>
            </a:fld>
            <a:endParaRPr lang="nl-NL"/>
          </a:p>
        </p:txBody>
      </p:sp>
      <p:sp>
        <p:nvSpPr>
          <p:cNvPr id="18" name="Rectangle 17">
            <a:extLst>
              <a:ext uri="{FF2B5EF4-FFF2-40B4-BE49-F238E27FC236}">
                <a16:creationId xmlns:a16="http://schemas.microsoft.com/office/drawing/2014/main" id="{C08DA6C7-352B-43FF-8D93-C984F467744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26"/>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What do we mean with ‘collective energy projects’?</a:t>
            </a:r>
          </a:p>
        </p:txBody>
      </p:sp>
      <p:sp>
        <p:nvSpPr>
          <p:cNvPr id="366" name="Google Shape;366;p26"/>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SzPts val="1800"/>
              <a:buNone/>
            </a:pPr>
            <a:endParaRPr lang="en-GB" sz="2800" noProof="0">
              <a:latin typeface="Arial"/>
              <a:ea typeface="Arial"/>
              <a:cs typeface="Arial"/>
              <a:sym typeface="Arial"/>
            </a:endParaRPr>
          </a:p>
          <a:p>
            <a:pPr lvl="0" indent="-457200" algn="l" rtl="0">
              <a:lnSpc>
                <a:spcPct val="90000"/>
              </a:lnSpc>
              <a:spcBef>
                <a:spcPts val="1000"/>
              </a:spcBef>
              <a:spcAft>
                <a:spcPts val="0"/>
              </a:spcAft>
              <a:buSzPct val="100000"/>
              <a:buFont typeface="Arial" panose="020B0604020202020204" pitchFamily="34" charset="0"/>
              <a:buChar char="•"/>
            </a:pPr>
            <a:r>
              <a:rPr lang="en-GB" sz="2800" noProof="0">
                <a:latin typeface="Arial"/>
                <a:ea typeface="Arial"/>
                <a:cs typeface="Arial"/>
                <a:sym typeface="Arial"/>
              </a:rPr>
              <a:t>Implementing </a:t>
            </a:r>
            <a:r>
              <a:rPr lang="en-GB" dirty="0"/>
              <a:t>energy</a:t>
            </a:r>
            <a:r>
              <a:rPr lang="en-GB" sz="2800" noProof="0">
                <a:latin typeface="Arial"/>
                <a:ea typeface="Arial"/>
                <a:cs typeface="Arial"/>
                <a:sym typeface="Arial"/>
              </a:rPr>
              <a:t> efficiency measures </a:t>
            </a:r>
            <a:r>
              <a:rPr lang="en-GB" sz="2800" b="1" noProof="0">
                <a:solidFill>
                  <a:schemeClr val="accent5"/>
                </a:solidFill>
                <a:latin typeface="Arial"/>
                <a:ea typeface="Arial"/>
                <a:cs typeface="Arial"/>
                <a:sym typeface="Arial"/>
              </a:rPr>
              <a:t>together</a:t>
            </a:r>
            <a:endParaRPr lang="en-GB" sz="2800" b="1" noProof="0" dirty="0">
              <a:solidFill>
                <a:schemeClr val="accent5"/>
              </a:solidFill>
              <a:latin typeface="Arial"/>
              <a:ea typeface="Arial"/>
              <a:cs typeface="Arial"/>
              <a:sym typeface="Arial"/>
            </a:endParaRPr>
          </a:p>
          <a:p>
            <a:pPr marL="1143000" lvl="1" indent="-457200" algn="l" rtl="0">
              <a:lnSpc>
                <a:spcPct val="90000"/>
              </a:lnSpc>
              <a:spcBef>
                <a:spcPts val="500"/>
              </a:spcBef>
              <a:spcAft>
                <a:spcPts val="0"/>
              </a:spcAft>
              <a:buSzPts val="2800"/>
              <a:buChar char="•"/>
            </a:pPr>
            <a:r>
              <a:rPr lang="en-GB" noProof="0"/>
              <a:t>Two or more SMEs join forces</a:t>
            </a:r>
          </a:p>
          <a:p>
            <a:pPr marL="457200" lvl="0" indent="-228600" algn="l" rtl="0">
              <a:lnSpc>
                <a:spcPct val="90000"/>
              </a:lnSpc>
              <a:spcBef>
                <a:spcPts val="1000"/>
              </a:spcBef>
              <a:spcAft>
                <a:spcPts val="0"/>
              </a:spcAft>
              <a:buSzPts val="1800"/>
              <a:buNone/>
            </a:pPr>
            <a:endParaRPr lang="en-GB" noProof="0"/>
          </a:p>
          <a:p>
            <a:pPr marL="457200" lvl="0" indent="-457200" algn="l" rtl="0">
              <a:lnSpc>
                <a:spcPct val="90000"/>
              </a:lnSpc>
              <a:spcBef>
                <a:spcPts val="1000"/>
              </a:spcBef>
              <a:spcAft>
                <a:spcPts val="0"/>
              </a:spcAft>
              <a:buSzPct val="100000"/>
              <a:buFont typeface="Arial"/>
              <a:buChar char="•"/>
            </a:pPr>
            <a:r>
              <a:rPr lang="en-GB" noProof="0"/>
              <a:t>A Trusted Partner takes a facilitating role, partly unburdening the individual SMEs</a:t>
            </a:r>
            <a:endParaRPr lang="en-GB" noProof="0" dirty="0"/>
          </a:p>
          <a:p>
            <a:pPr marL="1143000" lvl="1" indent="-457200" algn="l" rtl="0">
              <a:lnSpc>
                <a:spcPct val="90000"/>
              </a:lnSpc>
              <a:spcBef>
                <a:spcPts val="500"/>
              </a:spcBef>
              <a:spcAft>
                <a:spcPts val="0"/>
              </a:spcAft>
              <a:buSzPts val="2800"/>
              <a:buChar char="•"/>
            </a:pPr>
            <a:r>
              <a:rPr lang="en-GB" noProof="0"/>
              <a:t>This role can be taken by one or several of the SMEs, or a business park association, but also in some cases a municipality or energy service supplier</a:t>
            </a:r>
          </a:p>
          <a:p>
            <a:pPr marL="457200" lvl="0" indent="-228600" algn="l" rtl="0">
              <a:lnSpc>
                <a:spcPct val="90000"/>
              </a:lnSpc>
              <a:spcBef>
                <a:spcPts val="1000"/>
              </a:spcBef>
              <a:spcAft>
                <a:spcPts val="0"/>
              </a:spcAft>
              <a:buSzPts val="1800"/>
              <a:buNone/>
            </a:pPr>
            <a:endParaRPr lang="en-GB" noProof="0"/>
          </a:p>
        </p:txBody>
      </p:sp>
      <p:sp>
        <p:nvSpPr>
          <p:cNvPr id="2" name="Date Placeholder 1">
            <a:extLst>
              <a:ext uri="{FF2B5EF4-FFF2-40B4-BE49-F238E27FC236}">
                <a16:creationId xmlns:a16="http://schemas.microsoft.com/office/drawing/2014/main" id="{209F7341-ADBE-4D71-805D-1FE81C7EB803}"/>
              </a:ext>
            </a:extLst>
          </p:cNvPr>
          <p:cNvSpPr>
            <a:spLocks noGrp="1"/>
          </p:cNvSpPr>
          <p:nvPr>
            <p:ph type="dt" idx="10"/>
          </p:nvPr>
        </p:nvSpPr>
        <p:spPr/>
        <p:txBody>
          <a:bodyPr/>
          <a:lstStyle/>
          <a:p>
            <a:fld id="{7F0C72B0-2B2F-4981-ABAE-F0D5B26C0B18}" type="datetime1">
              <a:rPr lang="en-GB" smtClean="0"/>
              <a:t>24/05/2022</a:t>
            </a:fld>
            <a:endParaRPr lang="en-GB"/>
          </a:p>
        </p:txBody>
      </p:sp>
      <p:sp>
        <p:nvSpPr>
          <p:cNvPr id="3" name="Slide Number Placeholder 2">
            <a:extLst>
              <a:ext uri="{FF2B5EF4-FFF2-40B4-BE49-F238E27FC236}">
                <a16:creationId xmlns:a16="http://schemas.microsoft.com/office/drawing/2014/main" id="{132F91F4-6626-4A3D-827F-B5E49A6E5D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6</a:t>
            </a:fld>
            <a:endParaRPr lang="nl-NL"/>
          </a:p>
        </p:txBody>
      </p:sp>
      <p:sp>
        <p:nvSpPr>
          <p:cNvPr id="8" name="Rectangle 7">
            <a:extLst>
              <a:ext uri="{FF2B5EF4-FFF2-40B4-BE49-F238E27FC236}">
                <a16:creationId xmlns:a16="http://schemas.microsoft.com/office/drawing/2014/main" id="{A792C503-F215-4282-9131-93D58443AC4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graphicFrame>
        <p:nvGraphicFramePr>
          <p:cNvPr id="374" name="Google Shape;374;p27"/>
          <p:cNvGraphicFramePr/>
          <p:nvPr/>
        </p:nvGraphicFramePr>
        <p:xfrm>
          <a:off x="1187844" y="1163292"/>
          <a:ext cx="9410750" cy="4373425"/>
        </p:xfrm>
        <a:graphic>
          <a:graphicData uri="http://schemas.openxmlformats.org/drawingml/2006/table">
            <a:tbl>
              <a:tblPr firstRow="1" bandRow="1">
                <a:noFill/>
                <a:tableStyleId>{CCF19553-0C20-435E-A2EA-EFDDF2E0E0C5}</a:tableStyleId>
              </a:tblPr>
              <a:tblGrid>
                <a:gridCol w="2400350">
                  <a:extLst>
                    <a:ext uri="{9D8B030D-6E8A-4147-A177-3AD203B41FA5}">
                      <a16:colId xmlns:a16="http://schemas.microsoft.com/office/drawing/2014/main" val="20000"/>
                    </a:ext>
                  </a:extLst>
                </a:gridCol>
                <a:gridCol w="2642000">
                  <a:extLst>
                    <a:ext uri="{9D8B030D-6E8A-4147-A177-3AD203B41FA5}">
                      <a16:colId xmlns:a16="http://schemas.microsoft.com/office/drawing/2014/main" val="20001"/>
                    </a:ext>
                  </a:extLst>
                </a:gridCol>
                <a:gridCol w="4368400">
                  <a:extLst>
                    <a:ext uri="{9D8B030D-6E8A-4147-A177-3AD203B41FA5}">
                      <a16:colId xmlns:a16="http://schemas.microsoft.com/office/drawing/2014/main" val="20002"/>
                    </a:ext>
                  </a:extLst>
                </a:gridCol>
              </a:tblGrid>
              <a:tr h="405725">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Area</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Building</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latin typeface="Arial"/>
                          <a:ea typeface="Arial"/>
                          <a:cs typeface="Arial"/>
                          <a:sym typeface="Arial"/>
                        </a:rPr>
                        <a:t>Energy Culture of companies</a:t>
                      </a:r>
                      <a:endParaRPr/>
                    </a:p>
                  </a:txBody>
                  <a:tcPr marL="91450" marR="91450" marT="45725" marB="45725"/>
                </a:tc>
                <a:extLst>
                  <a:ext uri="{0D108BD9-81ED-4DB2-BD59-A6C34878D82A}">
                    <a16:rowId xmlns:a16="http://schemas.microsoft.com/office/drawing/2014/main" val="10000"/>
                  </a:ext>
                </a:extLst>
              </a:tr>
              <a:tr h="3967700">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graphicFrame>
        <p:nvGraphicFramePr>
          <p:cNvPr id="375" name="Google Shape;375;p27"/>
          <p:cNvGraphicFramePr/>
          <p:nvPr/>
        </p:nvGraphicFramePr>
        <p:xfrm>
          <a:off x="2781300" y="5591714"/>
          <a:ext cx="3822700" cy="947510"/>
        </p:xfrm>
        <a:graphic>
          <a:graphicData uri="http://schemas.openxmlformats.org/drawingml/2006/table">
            <a:tbl>
              <a:tblPr firstRow="1" bandRow="1">
                <a:noFill/>
                <a:tableStyleId>{CCF19553-0C20-435E-A2EA-EFDDF2E0E0C5}</a:tableStyleId>
              </a:tblPr>
              <a:tblGrid>
                <a:gridCol w="1911350">
                  <a:extLst>
                    <a:ext uri="{9D8B030D-6E8A-4147-A177-3AD203B41FA5}">
                      <a16:colId xmlns:a16="http://schemas.microsoft.com/office/drawing/2014/main" val="20000"/>
                    </a:ext>
                  </a:extLst>
                </a:gridCol>
                <a:gridCol w="1911350">
                  <a:extLst>
                    <a:ext uri="{9D8B030D-6E8A-4147-A177-3AD203B41FA5}">
                      <a16:colId xmlns:a16="http://schemas.microsoft.com/office/drawing/2014/main" val="20001"/>
                    </a:ext>
                  </a:extLst>
                </a:gridCol>
              </a:tblGrid>
              <a:tr h="177800">
                <a:tc>
                  <a:txBody>
                    <a:bodyPr/>
                    <a:lstStyle/>
                    <a:p>
                      <a:pPr marL="0" marR="0" lvl="0" indent="0" algn="ctr" rtl="0">
                        <a:lnSpc>
                          <a:spcPct val="100000"/>
                        </a:lnSpc>
                        <a:spcBef>
                          <a:spcPts val="0"/>
                        </a:spcBef>
                        <a:spcAft>
                          <a:spcPts val="0"/>
                        </a:spcAft>
                        <a:buNone/>
                      </a:pPr>
                      <a:r>
                        <a:rPr lang="nl-NL" sz="1400" u="none" strike="noStrike" cap="none"/>
                        <a:t>Circularity</a:t>
                      </a:r>
                      <a:endParaRPr/>
                    </a:p>
                  </a:txBody>
                  <a:tcPr marL="91450" marR="91450" marT="45725" marB="45725"/>
                </a:tc>
                <a:tc>
                  <a:txBody>
                    <a:bodyPr/>
                    <a:lstStyle/>
                    <a:p>
                      <a:pPr marL="0" marR="0" lvl="0" indent="0" algn="ctr" rtl="0">
                        <a:lnSpc>
                          <a:spcPct val="100000"/>
                        </a:lnSpc>
                        <a:spcBef>
                          <a:spcPts val="0"/>
                        </a:spcBef>
                        <a:spcAft>
                          <a:spcPts val="0"/>
                        </a:spcAft>
                        <a:buNone/>
                      </a:pPr>
                      <a:r>
                        <a:rPr lang="nl-NL" sz="1400" u="none" strike="noStrike" cap="none"/>
                        <a:t>Transport</a:t>
                      </a:r>
                      <a:endParaRPr/>
                    </a:p>
                  </a:txBody>
                  <a:tcPr marL="91450" marR="91450" marT="45725" marB="45725"/>
                </a:tc>
                <a:extLst>
                  <a:ext uri="{0D108BD9-81ED-4DB2-BD59-A6C34878D82A}">
                    <a16:rowId xmlns:a16="http://schemas.microsoft.com/office/drawing/2014/main" val="10000"/>
                  </a:ext>
                </a:extLst>
              </a:tr>
              <a:tr h="642700">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pic>
        <p:nvPicPr>
          <p:cNvPr id="378" name="Google Shape;378;p27"/>
          <p:cNvPicPr preferRelativeResize="0"/>
          <p:nvPr/>
        </p:nvPicPr>
        <p:blipFill rotWithShape="1">
          <a:blip r:embed="rId3">
            <a:alphaModFix/>
          </a:blip>
          <a:srcRect/>
          <a:stretch/>
        </p:blipFill>
        <p:spPr>
          <a:xfrm>
            <a:off x="1369021" y="4610648"/>
            <a:ext cx="733131" cy="625829"/>
          </a:xfrm>
          <a:prstGeom prst="rect">
            <a:avLst/>
          </a:prstGeom>
          <a:noFill/>
          <a:ln>
            <a:noFill/>
          </a:ln>
        </p:spPr>
      </p:pic>
      <p:pic>
        <p:nvPicPr>
          <p:cNvPr id="379" name="Google Shape;379;p27"/>
          <p:cNvPicPr preferRelativeResize="0"/>
          <p:nvPr/>
        </p:nvPicPr>
        <p:blipFill rotWithShape="1">
          <a:blip r:embed="rId4">
            <a:alphaModFix/>
          </a:blip>
          <a:srcRect/>
          <a:stretch/>
        </p:blipFill>
        <p:spPr>
          <a:xfrm>
            <a:off x="1358839" y="2532425"/>
            <a:ext cx="857250" cy="857250"/>
          </a:xfrm>
          <a:prstGeom prst="rect">
            <a:avLst/>
          </a:prstGeom>
          <a:noFill/>
          <a:ln>
            <a:noFill/>
          </a:ln>
        </p:spPr>
      </p:pic>
      <p:sp>
        <p:nvSpPr>
          <p:cNvPr id="380" name="Google Shape;380;p27"/>
          <p:cNvSpPr txBox="1"/>
          <p:nvPr/>
        </p:nvSpPr>
        <p:spPr>
          <a:xfrm>
            <a:off x="2263313" y="2891017"/>
            <a:ext cx="113204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PV on land</a:t>
            </a:r>
            <a:endParaRPr/>
          </a:p>
        </p:txBody>
      </p:sp>
      <p:sp>
        <p:nvSpPr>
          <p:cNvPr id="381" name="Google Shape;381;p27"/>
          <p:cNvSpPr txBox="1"/>
          <p:nvPr/>
        </p:nvSpPr>
        <p:spPr>
          <a:xfrm>
            <a:off x="3587257" y="1827261"/>
            <a:ext cx="127791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Solar panels</a:t>
            </a:r>
            <a:endParaRPr/>
          </a:p>
        </p:txBody>
      </p:sp>
      <p:sp>
        <p:nvSpPr>
          <p:cNvPr id="382" name="Google Shape;382;p27"/>
          <p:cNvSpPr txBox="1"/>
          <p:nvPr/>
        </p:nvSpPr>
        <p:spPr>
          <a:xfrm>
            <a:off x="1358852" y="3911864"/>
            <a:ext cx="142218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Heat network</a:t>
            </a:r>
            <a:endParaRPr sz="1400" b="1" i="0" u="none" strike="noStrike" cap="none">
              <a:solidFill>
                <a:srgbClr val="6A962C"/>
              </a:solidFill>
              <a:latin typeface="Arial"/>
              <a:ea typeface="Arial"/>
              <a:cs typeface="Arial"/>
              <a:sym typeface="Arial"/>
            </a:endParaRPr>
          </a:p>
        </p:txBody>
      </p:sp>
      <p:sp>
        <p:nvSpPr>
          <p:cNvPr id="383" name="Google Shape;383;p27"/>
          <p:cNvSpPr txBox="1"/>
          <p:nvPr/>
        </p:nvSpPr>
        <p:spPr>
          <a:xfrm>
            <a:off x="3717840" y="2967166"/>
            <a:ext cx="90281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Heating</a:t>
            </a:r>
            <a:endParaRPr sz="1400" b="1" i="0" u="none" strike="noStrike" cap="none">
              <a:solidFill>
                <a:srgbClr val="6A962C"/>
              </a:solidFill>
              <a:latin typeface="Arial"/>
              <a:ea typeface="Arial"/>
              <a:cs typeface="Arial"/>
              <a:sym typeface="Arial"/>
            </a:endParaRPr>
          </a:p>
        </p:txBody>
      </p:sp>
      <p:sp>
        <p:nvSpPr>
          <p:cNvPr id="384" name="Google Shape;384;p27"/>
          <p:cNvSpPr txBox="1"/>
          <p:nvPr/>
        </p:nvSpPr>
        <p:spPr>
          <a:xfrm>
            <a:off x="4684464" y="2399558"/>
            <a:ext cx="117097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Insulation</a:t>
            </a:r>
            <a:endParaRPr sz="1400" b="1" i="0" u="none" strike="noStrike" cap="none">
              <a:solidFill>
                <a:srgbClr val="6A962C"/>
              </a:solidFill>
              <a:latin typeface="Arial"/>
              <a:ea typeface="Arial"/>
              <a:cs typeface="Arial"/>
              <a:sym typeface="Arial"/>
            </a:endParaRPr>
          </a:p>
        </p:txBody>
      </p:sp>
      <p:sp>
        <p:nvSpPr>
          <p:cNvPr id="385" name="Google Shape;385;p27"/>
          <p:cNvSpPr txBox="1"/>
          <p:nvPr/>
        </p:nvSpPr>
        <p:spPr>
          <a:xfrm>
            <a:off x="2236810" y="4772607"/>
            <a:ext cx="112082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Wind mills</a:t>
            </a:r>
            <a:endParaRPr sz="1400" b="1" i="0" u="none" strike="noStrike" cap="none">
              <a:solidFill>
                <a:srgbClr val="6A962C"/>
              </a:solidFill>
              <a:latin typeface="Arial"/>
              <a:ea typeface="Arial"/>
              <a:cs typeface="Arial"/>
              <a:sym typeface="Arial"/>
            </a:endParaRPr>
          </a:p>
        </p:txBody>
      </p:sp>
      <p:sp>
        <p:nvSpPr>
          <p:cNvPr id="386" name="Google Shape;386;p27"/>
          <p:cNvSpPr txBox="1"/>
          <p:nvPr/>
        </p:nvSpPr>
        <p:spPr>
          <a:xfrm>
            <a:off x="1374461" y="1844713"/>
            <a:ext cx="111839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Buffering, Storage</a:t>
            </a:r>
            <a:endParaRPr/>
          </a:p>
        </p:txBody>
      </p:sp>
      <p:sp>
        <p:nvSpPr>
          <p:cNvPr id="387" name="Google Shape;387;p27"/>
          <p:cNvSpPr txBox="1"/>
          <p:nvPr/>
        </p:nvSpPr>
        <p:spPr>
          <a:xfrm>
            <a:off x="9117219" y="2168300"/>
            <a:ext cx="104547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Efficiency</a:t>
            </a:r>
            <a:endParaRPr/>
          </a:p>
        </p:txBody>
      </p:sp>
      <p:sp>
        <p:nvSpPr>
          <p:cNvPr id="388" name="Google Shape;388;p27"/>
          <p:cNvSpPr txBox="1"/>
          <p:nvPr/>
        </p:nvSpPr>
        <p:spPr>
          <a:xfrm>
            <a:off x="4562623" y="3633589"/>
            <a:ext cx="126296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LED lighting</a:t>
            </a:r>
            <a:endParaRPr sz="1400" b="1" i="0" u="none" strike="noStrike" cap="none">
              <a:solidFill>
                <a:srgbClr val="6A962C"/>
              </a:solidFill>
              <a:latin typeface="Arial"/>
              <a:ea typeface="Arial"/>
              <a:cs typeface="Arial"/>
              <a:sym typeface="Arial"/>
            </a:endParaRPr>
          </a:p>
        </p:txBody>
      </p:sp>
      <p:sp>
        <p:nvSpPr>
          <p:cNvPr id="389" name="Google Shape;389;p27"/>
          <p:cNvSpPr txBox="1"/>
          <p:nvPr/>
        </p:nvSpPr>
        <p:spPr>
          <a:xfrm>
            <a:off x="4573139" y="4809553"/>
            <a:ext cx="140192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Building management</a:t>
            </a:r>
            <a:endParaRPr/>
          </a:p>
        </p:txBody>
      </p:sp>
      <p:sp>
        <p:nvSpPr>
          <p:cNvPr id="390" name="Google Shape;390;p27"/>
          <p:cNvSpPr txBox="1"/>
          <p:nvPr/>
        </p:nvSpPr>
        <p:spPr>
          <a:xfrm>
            <a:off x="3847489" y="4318395"/>
            <a:ext cx="88036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Sensors</a:t>
            </a:r>
            <a:endParaRPr/>
          </a:p>
        </p:txBody>
      </p:sp>
      <p:pic>
        <p:nvPicPr>
          <p:cNvPr id="391" name="Google Shape;391;p27"/>
          <p:cNvPicPr preferRelativeResize="0"/>
          <p:nvPr/>
        </p:nvPicPr>
        <p:blipFill rotWithShape="1">
          <a:blip r:embed="rId5">
            <a:alphaModFix/>
          </a:blip>
          <a:srcRect/>
          <a:stretch/>
        </p:blipFill>
        <p:spPr>
          <a:xfrm>
            <a:off x="4942321" y="2887092"/>
            <a:ext cx="668543" cy="668543"/>
          </a:xfrm>
          <a:prstGeom prst="rect">
            <a:avLst/>
          </a:prstGeom>
          <a:noFill/>
          <a:ln>
            <a:noFill/>
          </a:ln>
        </p:spPr>
      </p:pic>
      <p:pic>
        <p:nvPicPr>
          <p:cNvPr id="392" name="Google Shape;392;p27"/>
          <p:cNvPicPr preferRelativeResize="0"/>
          <p:nvPr/>
        </p:nvPicPr>
        <p:blipFill rotWithShape="1">
          <a:blip r:embed="rId6">
            <a:alphaModFix/>
          </a:blip>
          <a:srcRect/>
          <a:stretch/>
        </p:blipFill>
        <p:spPr>
          <a:xfrm>
            <a:off x="2747485" y="3762330"/>
            <a:ext cx="688564" cy="688564"/>
          </a:xfrm>
          <a:prstGeom prst="rect">
            <a:avLst/>
          </a:prstGeom>
          <a:noFill/>
          <a:ln>
            <a:noFill/>
          </a:ln>
        </p:spPr>
      </p:pic>
      <p:pic>
        <p:nvPicPr>
          <p:cNvPr id="393" name="Google Shape;393;p27"/>
          <p:cNvPicPr preferRelativeResize="0"/>
          <p:nvPr/>
        </p:nvPicPr>
        <p:blipFill rotWithShape="1">
          <a:blip r:embed="rId7">
            <a:alphaModFix/>
          </a:blip>
          <a:srcRect/>
          <a:stretch/>
        </p:blipFill>
        <p:spPr>
          <a:xfrm>
            <a:off x="3704529" y="3391148"/>
            <a:ext cx="797741" cy="797741"/>
          </a:xfrm>
          <a:prstGeom prst="rect">
            <a:avLst/>
          </a:prstGeom>
          <a:noFill/>
          <a:ln>
            <a:noFill/>
          </a:ln>
        </p:spPr>
      </p:pic>
      <p:pic>
        <p:nvPicPr>
          <p:cNvPr id="394" name="Google Shape;394;p27"/>
          <p:cNvPicPr preferRelativeResize="0"/>
          <p:nvPr/>
        </p:nvPicPr>
        <p:blipFill rotWithShape="1">
          <a:blip r:embed="rId8">
            <a:alphaModFix/>
          </a:blip>
          <a:srcRect/>
          <a:stretch/>
        </p:blipFill>
        <p:spPr>
          <a:xfrm>
            <a:off x="5057380" y="1445137"/>
            <a:ext cx="691964" cy="691964"/>
          </a:xfrm>
          <a:prstGeom prst="rect">
            <a:avLst/>
          </a:prstGeom>
          <a:noFill/>
          <a:ln>
            <a:noFill/>
          </a:ln>
        </p:spPr>
      </p:pic>
      <p:pic>
        <p:nvPicPr>
          <p:cNvPr id="395" name="Google Shape;395;p27"/>
          <p:cNvPicPr preferRelativeResize="0"/>
          <p:nvPr/>
        </p:nvPicPr>
        <p:blipFill rotWithShape="1">
          <a:blip r:embed="rId9">
            <a:alphaModFix/>
          </a:blip>
          <a:srcRect/>
          <a:stretch/>
        </p:blipFill>
        <p:spPr>
          <a:xfrm>
            <a:off x="3887515" y="2326845"/>
            <a:ext cx="495062" cy="495062"/>
          </a:xfrm>
          <a:prstGeom prst="rect">
            <a:avLst/>
          </a:prstGeom>
          <a:noFill/>
          <a:ln>
            <a:noFill/>
          </a:ln>
        </p:spPr>
      </p:pic>
      <p:pic>
        <p:nvPicPr>
          <p:cNvPr id="396" name="Google Shape;396;p27"/>
          <p:cNvPicPr preferRelativeResize="0"/>
          <p:nvPr/>
        </p:nvPicPr>
        <p:blipFill rotWithShape="1">
          <a:blip r:embed="rId10">
            <a:alphaModFix/>
          </a:blip>
          <a:srcRect/>
          <a:stretch/>
        </p:blipFill>
        <p:spPr>
          <a:xfrm>
            <a:off x="2706970" y="1791119"/>
            <a:ext cx="670587" cy="670587"/>
          </a:xfrm>
          <a:prstGeom prst="rect">
            <a:avLst/>
          </a:prstGeom>
          <a:noFill/>
          <a:ln>
            <a:noFill/>
          </a:ln>
        </p:spPr>
      </p:pic>
      <p:pic>
        <p:nvPicPr>
          <p:cNvPr id="397" name="Google Shape;397;p27"/>
          <p:cNvPicPr preferRelativeResize="0"/>
          <p:nvPr/>
        </p:nvPicPr>
        <p:blipFill rotWithShape="1">
          <a:blip r:embed="rId11">
            <a:alphaModFix/>
          </a:blip>
          <a:srcRect/>
          <a:stretch/>
        </p:blipFill>
        <p:spPr>
          <a:xfrm>
            <a:off x="8154099" y="1985238"/>
            <a:ext cx="672176" cy="672176"/>
          </a:xfrm>
          <a:prstGeom prst="rect">
            <a:avLst/>
          </a:prstGeom>
          <a:noFill/>
          <a:ln>
            <a:noFill/>
          </a:ln>
        </p:spPr>
      </p:pic>
      <p:pic>
        <p:nvPicPr>
          <p:cNvPr id="398" name="Google Shape;398;p27"/>
          <p:cNvPicPr preferRelativeResize="0"/>
          <p:nvPr/>
        </p:nvPicPr>
        <p:blipFill rotWithShape="1">
          <a:blip r:embed="rId12">
            <a:alphaModFix/>
          </a:blip>
          <a:srcRect/>
          <a:stretch/>
        </p:blipFill>
        <p:spPr>
          <a:xfrm>
            <a:off x="3794568" y="4740972"/>
            <a:ext cx="694178" cy="694178"/>
          </a:xfrm>
          <a:prstGeom prst="rect">
            <a:avLst/>
          </a:prstGeom>
          <a:noFill/>
          <a:ln>
            <a:noFill/>
          </a:ln>
        </p:spPr>
      </p:pic>
      <p:pic>
        <p:nvPicPr>
          <p:cNvPr id="399" name="Google Shape;399;p27"/>
          <p:cNvPicPr preferRelativeResize="0"/>
          <p:nvPr/>
        </p:nvPicPr>
        <p:blipFill rotWithShape="1">
          <a:blip r:embed="rId13">
            <a:alphaModFix/>
          </a:blip>
          <a:srcRect/>
          <a:stretch/>
        </p:blipFill>
        <p:spPr>
          <a:xfrm>
            <a:off x="3335577" y="5993729"/>
            <a:ext cx="581057" cy="581057"/>
          </a:xfrm>
          <a:prstGeom prst="rect">
            <a:avLst/>
          </a:prstGeom>
          <a:noFill/>
          <a:ln>
            <a:noFill/>
          </a:ln>
        </p:spPr>
      </p:pic>
      <p:pic>
        <p:nvPicPr>
          <p:cNvPr id="400" name="Google Shape;400;p27"/>
          <p:cNvPicPr preferRelativeResize="0"/>
          <p:nvPr/>
        </p:nvPicPr>
        <p:blipFill rotWithShape="1">
          <a:blip r:embed="rId14">
            <a:alphaModFix/>
          </a:blip>
          <a:srcRect/>
          <a:stretch/>
        </p:blipFill>
        <p:spPr>
          <a:xfrm>
            <a:off x="5348284" y="6019129"/>
            <a:ext cx="544941" cy="544941"/>
          </a:xfrm>
          <a:prstGeom prst="rect">
            <a:avLst/>
          </a:prstGeom>
          <a:noFill/>
          <a:ln>
            <a:noFill/>
          </a:ln>
        </p:spPr>
      </p:pic>
      <p:sp>
        <p:nvSpPr>
          <p:cNvPr id="401" name="Google Shape;401;p27"/>
          <p:cNvSpPr txBox="1"/>
          <p:nvPr/>
        </p:nvSpPr>
        <p:spPr>
          <a:xfrm>
            <a:off x="6685244" y="4587083"/>
            <a:ext cx="98777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6A962C"/>
                </a:solidFill>
                <a:latin typeface="Arial"/>
                <a:ea typeface="Arial"/>
                <a:cs typeface="Arial"/>
                <a:sym typeface="Arial"/>
              </a:rPr>
              <a:t>Behavior</a:t>
            </a:r>
            <a:endParaRPr sz="1400" b="1" i="0" u="none" strike="noStrike" cap="none">
              <a:solidFill>
                <a:srgbClr val="6A962C"/>
              </a:solidFill>
              <a:latin typeface="Arial"/>
              <a:ea typeface="Arial"/>
              <a:cs typeface="Arial"/>
              <a:sym typeface="Arial"/>
            </a:endParaRPr>
          </a:p>
        </p:txBody>
      </p:sp>
      <p:pic>
        <p:nvPicPr>
          <p:cNvPr id="402" name="Google Shape;402;p27"/>
          <p:cNvPicPr preferRelativeResize="0"/>
          <p:nvPr/>
        </p:nvPicPr>
        <p:blipFill rotWithShape="1">
          <a:blip r:embed="rId15">
            <a:alphaModFix/>
          </a:blip>
          <a:srcRect/>
          <a:stretch/>
        </p:blipFill>
        <p:spPr>
          <a:xfrm>
            <a:off x="7821049" y="4386034"/>
            <a:ext cx="581058" cy="581058"/>
          </a:xfrm>
          <a:prstGeom prst="rect">
            <a:avLst/>
          </a:prstGeom>
          <a:noFill/>
          <a:ln>
            <a:noFill/>
          </a:ln>
        </p:spPr>
      </p:pic>
      <p:pic>
        <p:nvPicPr>
          <p:cNvPr id="403" name="Google Shape;403;p27"/>
          <p:cNvPicPr preferRelativeResize="0"/>
          <p:nvPr/>
        </p:nvPicPr>
        <p:blipFill rotWithShape="1">
          <a:blip r:embed="rId16">
            <a:alphaModFix/>
          </a:blip>
          <a:srcRect/>
          <a:stretch/>
        </p:blipFill>
        <p:spPr>
          <a:xfrm>
            <a:off x="4831403" y="4013628"/>
            <a:ext cx="890377" cy="890377"/>
          </a:xfrm>
          <a:prstGeom prst="rect">
            <a:avLst/>
          </a:prstGeom>
          <a:noFill/>
          <a:ln>
            <a:noFill/>
          </a:ln>
        </p:spPr>
      </p:pic>
      <p:sp>
        <p:nvSpPr>
          <p:cNvPr id="404" name="Google Shape;404;p27"/>
          <p:cNvSpPr txBox="1"/>
          <p:nvPr/>
        </p:nvSpPr>
        <p:spPr>
          <a:xfrm>
            <a:off x="363500" y="353592"/>
            <a:ext cx="10515600" cy="572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34EA8"/>
              </a:buClr>
              <a:buSzPts val="3200"/>
              <a:buFont typeface="Arial"/>
              <a:buNone/>
            </a:pPr>
            <a:r>
              <a:rPr lang="nl-NL" sz="3200" b="0" i="0" u="none" strike="noStrike" cap="none">
                <a:solidFill>
                  <a:srgbClr val="034EA8"/>
                </a:solidFill>
                <a:latin typeface="Arial"/>
                <a:ea typeface="Arial"/>
                <a:cs typeface="Arial"/>
                <a:sym typeface="Arial"/>
              </a:rPr>
              <a:t>Examples of collective energy projects</a:t>
            </a:r>
            <a:endParaRPr sz="3200" b="0" i="0" u="none" strike="noStrike" cap="none">
              <a:solidFill>
                <a:srgbClr val="034EA8"/>
              </a:solidFill>
              <a:latin typeface="Arial"/>
              <a:ea typeface="Arial"/>
              <a:cs typeface="Arial"/>
              <a:sym typeface="Arial"/>
            </a:endParaRPr>
          </a:p>
        </p:txBody>
      </p:sp>
      <p:sp>
        <p:nvSpPr>
          <p:cNvPr id="405" name="Google Shape;405;p27"/>
          <p:cNvSpPr txBox="1"/>
          <p:nvPr/>
        </p:nvSpPr>
        <p:spPr>
          <a:xfrm>
            <a:off x="6276809" y="3272331"/>
            <a:ext cx="617706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1400" b="1" i="0" u="none" strike="noStrike" cap="none">
                <a:solidFill>
                  <a:srgbClr val="FF0000"/>
                </a:solidFill>
                <a:latin typeface="Arial"/>
                <a:ea typeface="Arial"/>
                <a:cs typeface="Arial"/>
                <a:sym typeface="Arial"/>
              </a:rPr>
              <a:t>Individual SME Barriers AND Drivers</a:t>
            </a:r>
            <a:endParaRPr/>
          </a:p>
        </p:txBody>
      </p:sp>
      <p:sp>
        <p:nvSpPr>
          <p:cNvPr id="2" name="Date Placeholder 1">
            <a:extLst>
              <a:ext uri="{FF2B5EF4-FFF2-40B4-BE49-F238E27FC236}">
                <a16:creationId xmlns:a16="http://schemas.microsoft.com/office/drawing/2014/main" id="{9800922B-D872-47BC-BE58-35F4461AFD60}"/>
              </a:ext>
            </a:extLst>
          </p:cNvPr>
          <p:cNvSpPr>
            <a:spLocks noGrp="1"/>
          </p:cNvSpPr>
          <p:nvPr>
            <p:ph type="dt" idx="10"/>
          </p:nvPr>
        </p:nvSpPr>
        <p:spPr/>
        <p:txBody>
          <a:bodyPr/>
          <a:lstStyle/>
          <a:p>
            <a:fld id="{16715F1E-333D-489B-9BFA-17D3557D325A}" type="datetime1">
              <a:rPr lang="en-GB" smtClean="0"/>
              <a:t>24/05/2022</a:t>
            </a:fld>
            <a:endParaRPr lang="en-GB"/>
          </a:p>
        </p:txBody>
      </p:sp>
      <p:sp>
        <p:nvSpPr>
          <p:cNvPr id="3" name="Slide Number Placeholder 2">
            <a:extLst>
              <a:ext uri="{FF2B5EF4-FFF2-40B4-BE49-F238E27FC236}">
                <a16:creationId xmlns:a16="http://schemas.microsoft.com/office/drawing/2014/main" id="{11F079AA-E527-45BA-BD1C-CDBC73CE93F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7</a:t>
            </a:fld>
            <a:endParaRPr lang="nl-NL"/>
          </a:p>
        </p:txBody>
      </p:sp>
      <p:sp>
        <p:nvSpPr>
          <p:cNvPr id="36" name="Rectangle 35">
            <a:extLst>
              <a:ext uri="{FF2B5EF4-FFF2-40B4-BE49-F238E27FC236}">
                <a16:creationId xmlns:a16="http://schemas.microsoft.com/office/drawing/2014/main" id="{12F3AC23-C54A-4505-8DA1-97817DA21DE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grpSp>
        <p:nvGrpSpPr>
          <p:cNvPr id="410" name="Google Shape;410;p28"/>
          <p:cNvGrpSpPr/>
          <p:nvPr/>
        </p:nvGrpSpPr>
        <p:grpSpPr>
          <a:xfrm>
            <a:off x="700419" y="2347355"/>
            <a:ext cx="10504719" cy="2153450"/>
            <a:chOff x="5440" y="1047561"/>
            <a:chExt cx="10504719" cy="2153450"/>
          </a:xfrm>
        </p:grpSpPr>
        <p:sp>
          <p:nvSpPr>
            <p:cNvPr id="411" name="Google Shape;411;p28"/>
            <p:cNvSpPr/>
            <p:nvPr/>
          </p:nvSpPr>
          <p:spPr>
            <a:xfrm>
              <a:off x="5440"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28"/>
            <p:cNvSpPr txBox="1"/>
            <p:nvPr/>
          </p:nvSpPr>
          <p:spPr>
            <a:xfrm>
              <a:off x="27553" y="1839851"/>
              <a:ext cx="1120810" cy="555706"/>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dirty="0" err="1">
                  <a:solidFill>
                    <a:schemeClr val="dk1"/>
                  </a:solidFill>
                  <a:latin typeface="Arial"/>
                  <a:ea typeface="Arial"/>
                  <a:cs typeface="Arial"/>
                  <a:sym typeface="Arial"/>
                </a:rPr>
                <a:t>Arranging</a:t>
              </a:r>
              <a:r>
                <a:rPr lang="nl-NL" sz="1000" b="0" i="0" u="none" strike="noStrike" cap="none" dirty="0">
                  <a:solidFill>
                    <a:schemeClr val="dk1"/>
                  </a:solidFill>
                  <a:latin typeface="Arial"/>
                  <a:ea typeface="Arial"/>
                  <a:cs typeface="Arial"/>
                  <a:sym typeface="Arial"/>
                </a:rPr>
                <a:t> </a:t>
              </a:r>
              <a:r>
                <a:rPr lang="nl-NL" sz="1000" b="0" i="0" u="none" strike="noStrike" cap="none" dirty="0" err="1">
                  <a:solidFill>
                    <a:schemeClr val="dk1"/>
                  </a:solidFill>
                  <a:latin typeface="Arial"/>
                  <a:ea typeface="Arial"/>
                  <a:cs typeface="Arial"/>
                  <a:sym typeface="Arial"/>
                </a:rPr>
                <a:t>an</a:t>
              </a:r>
              <a:r>
                <a:rPr lang="nl-NL" sz="1000" b="0" i="0" u="none" strike="noStrike" cap="none" dirty="0">
                  <a:solidFill>
                    <a:schemeClr val="dk1"/>
                  </a:solidFill>
                  <a:latin typeface="Arial"/>
                  <a:ea typeface="Arial"/>
                  <a:cs typeface="Arial"/>
                  <a:sym typeface="Arial"/>
                </a:rPr>
                <a:t> Energy Team &amp; Project Leader</a:t>
              </a:r>
              <a:endParaRPr sz="1400" b="0" i="0" u="none" strike="noStrike" cap="none" dirty="0">
                <a:solidFill>
                  <a:srgbClr val="000000"/>
                </a:solidFill>
                <a:latin typeface="Arial"/>
                <a:ea typeface="Arial"/>
                <a:cs typeface="Arial"/>
                <a:sym typeface="Arial"/>
              </a:endParaRPr>
            </a:p>
          </p:txBody>
        </p:sp>
        <p:sp>
          <p:nvSpPr>
            <p:cNvPr id="413" name="Google Shape;413;p28"/>
            <p:cNvSpPr/>
            <p:nvPr/>
          </p:nvSpPr>
          <p:spPr>
            <a:xfrm>
              <a:off x="645771"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28"/>
            <p:cNvSpPr/>
            <p:nvPr/>
          </p:nvSpPr>
          <p:spPr>
            <a:xfrm>
              <a:off x="264337"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28"/>
            <p:cNvSpPr txBox="1"/>
            <p:nvPr/>
          </p:nvSpPr>
          <p:spPr>
            <a:xfrm>
              <a:off x="276399"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A</a:t>
              </a:r>
              <a:endParaRPr sz="1400" b="0" i="0" u="none" strike="noStrike" cap="none">
                <a:solidFill>
                  <a:srgbClr val="000000"/>
                </a:solidFill>
                <a:latin typeface="Arial"/>
                <a:ea typeface="Arial"/>
                <a:cs typeface="Arial"/>
                <a:sym typeface="Arial"/>
              </a:endParaRPr>
            </a:p>
          </p:txBody>
        </p:sp>
        <p:sp>
          <p:nvSpPr>
            <p:cNvPr id="416" name="Google Shape;416;p28"/>
            <p:cNvSpPr/>
            <p:nvPr/>
          </p:nvSpPr>
          <p:spPr>
            <a:xfrm>
              <a:off x="1540479"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28"/>
            <p:cNvSpPr txBox="1"/>
            <p:nvPr/>
          </p:nvSpPr>
          <p:spPr>
            <a:xfrm>
              <a:off x="1562592" y="1890691"/>
              <a:ext cx="1120810" cy="710775"/>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Assessment of potential energy savings and measures</a:t>
              </a:r>
              <a:endParaRPr sz="1400" b="0" i="0" u="none" strike="noStrike" cap="none">
                <a:solidFill>
                  <a:srgbClr val="000000"/>
                </a:solidFill>
                <a:latin typeface="Arial"/>
                <a:ea typeface="Arial"/>
                <a:cs typeface="Arial"/>
                <a:sym typeface="Arial"/>
              </a:endParaRPr>
            </a:p>
          </p:txBody>
        </p:sp>
        <p:sp>
          <p:nvSpPr>
            <p:cNvPr id="418" name="Google Shape;418;p28"/>
            <p:cNvSpPr/>
            <p:nvPr/>
          </p:nvSpPr>
          <p:spPr>
            <a:xfrm>
              <a:off x="2171102"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28"/>
            <p:cNvSpPr/>
            <p:nvPr/>
          </p:nvSpPr>
          <p:spPr>
            <a:xfrm>
              <a:off x="1799376"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28"/>
            <p:cNvSpPr txBox="1"/>
            <p:nvPr/>
          </p:nvSpPr>
          <p:spPr>
            <a:xfrm>
              <a:off x="1811438"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B</a:t>
              </a:r>
              <a:endParaRPr sz="1400" b="0" i="0" u="none" strike="noStrike" cap="none">
                <a:solidFill>
                  <a:srgbClr val="000000"/>
                </a:solidFill>
                <a:latin typeface="Arial"/>
                <a:ea typeface="Arial"/>
                <a:cs typeface="Arial"/>
                <a:sym typeface="Arial"/>
              </a:endParaRPr>
            </a:p>
          </p:txBody>
        </p:sp>
        <p:sp>
          <p:nvSpPr>
            <p:cNvPr id="421" name="Google Shape;421;p28"/>
            <p:cNvSpPr/>
            <p:nvPr/>
          </p:nvSpPr>
          <p:spPr>
            <a:xfrm>
              <a:off x="3075518"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28"/>
            <p:cNvSpPr txBox="1"/>
            <p:nvPr/>
          </p:nvSpPr>
          <p:spPr>
            <a:xfrm>
              <a:off x="3097631" y="1856516"/>
              <a:ext cx="1120810" cy="539041"/>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dirty="0" err="1">
                  <a:solidFill>
                    <a:schemeClr val="dk1"/>
                  </a:solidFill>
                  <a:latin typeface="Arial"/>
                  <a:ea typeface="Arial"/>
                  <a:cs typeface="Arial"/>
                  <a:sym typeface="Arial"/>
                </a:rPr>
                <a:t>Creation</a:t>
              </a:r>
              <a:r>
                <a:rPr lang="nl-NL" sz="1000" b="0" i="0" u="none" strike="noStrike" cap="none" dirty="0">
                  <a:solidFill>
                    <a:schemeClr val="dk1"/>
                  </a:solidFill>
                  <a:latin typeface="Arial"/>
                  <a:ea typeface="Arial"/>
                  <a:cs typeface="Arial"/>
                  <a:sym typeface="Arial"/>
                </a:rPr>
                <a:t> of </a:t>
              </a:r>
              <a:r>
                <a:rPr lang="nl-NL" sz="1000" b="0" i="0" u="none" strike="noStrike" cap="none" dirty="0" err="1">
                  <a:solidFill>
                    <a:schemeClr val="dk1"/>
                  </a:solidFill>
                  <a:latin typeface="Arial"/>
                  <a:ea typeface="Arial"/>
                  <a:cs typeface="Arial"/>
                  <a:sym typeface="Arial"/>
                </a:rPr>
                <a:t>an</a:t>
              </a:r>
              <a:r>
                <a:rPr lang="nl-NL" sz="1000" b="0" i="0" u="none" strike="noStrike" cap="none" dirty="0">
                  <a:solidFill>
                    <a:schemeClr val="dk1"/>
                  </a:solidFill>
                  <a:latin typeface="Arial"/>
                  <a:ea typeface="Arial"/>
                  <a:cs typeface="Arial"/>
                  <a:sym typeface="Arial"/>
                </a:rPr>
                <a:t> energy action plan.</a:t>
              </a:r>
              <a:endParaRPr sz="1000" b="0" i="0" u="none" strike="noStrike" cap="none" dirty="0">
                <a:solidFill>
                  <a:schemeClr val="dk1"/>
                </a:solidFill>
                <a:latin typeface="Arial"/>
                <a:ea typeface="Arial"/>
                <a:cs typeface="Arial"/>
                <a:sym typeface="Arial"/>
              </a:endParaRPr>
            </a:p>
          </p:txBody>
        </p:sp>
        <p:sp>
          <p:nvSpPr>
            <p:cNvPr id="423" name="Google Shape;423;p28"/>
            <p:cNvSpPr/>
            <p:nvPr/>
          </p:nvSpPr>
          <p:spPr>
            <a:xfrm>
              <a:off x="3715849"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28"/>
            <p:cNvSpPr/>
            <p:nvPr/>
          </p:nvSpPr>
          <p:spPr>
            <a:xfrm>
              <a:off x="3334415"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28"/>
            <p:cNvSpPr txBox="1"/>
            <p:nvPr/>
          </p:nvSpPr>
          <p:spPr>
            <a:xfrm>
              <a:off x="3346477"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C</a:t>
              </a:r>
              <a:endParaRPr sz="2100" b="0" i="0" u="none" strike="noStrike" cap="none">
                <a:solidFill>
                  <a:schemeClr val="lt1"/>
                </a:solidFill>
                <a:latin typeface="Arial"/>
                <a:ea typeface="Arial"/>
                <a:cs typeface="Arial"/>
                <a:sym typeface="Arial"/>
              </a:endParaRPr>
            </a:p>
          </p:txBody>
        </p:sp>
        <p:sp>
          <p:nvSpPr>
            <p:cNvPr id="426" name="Google Shape;426;p28"/>
            <p:cNvSpPr/>
            <p:nvPr/>
          </p:nvSpPr>
          <p:spPr>
            <a:xfrm>
              <a:off x="4610557"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28"/>
            <p:cNvSpPr txBox="1"/>
            <p:nvPr/>
          </p:nvSpPr>
          <p:spPr>
            <a:xfrm>
              <a:off x="4632670" y="2033698"/>
              <a:ext cx="1120810" cy="567768"/>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Commitment of essential SMEs</a:t>
              </a:r>
              <a:endParaRPr sz="1000" b="0" i="0" u="none" strike="noStrike" cap="none">
                <a:solidFill>
                  <a:schemeClr val="dk1"/>
                </a:solidFill>
                <a:latin typeface="Arial"/>
                <a:ea typeface="Arial"/>
                <a:cs typeface="Arial"/>
                <a:sym typeface="Arial"/>
              </a:endParaRPr>
            </a:p>
          </p:txBody>
        </p:sp>
        <p:sp>
          <p:nvSpPr>
            <p:cNvPr id="428" name="Google Shape;428;p28"/>
            <p:cNvSpPr/>
            <p:nvPr/>
          </p:nvSpPr>
          <p:spPr>
            <a:xfrm>
              <a:off x="5241180"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8"/>
            <p:cNvSpPr/>
            <p:nvPr/>
          </p:nvSpPr>
          <p:spPr>
            <a:xfrm>
              <a:off x="4869454"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28"/>
            <p:cNvSpPr txBox="1"/>
            <p:nvPr/>
          </p:nvSpPr>
          <p:spPr>
            <a:xfrm>
              <a:off x="4881516"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D</a:t>
              </a:r>
              <a:endParaRPr sz="2100" b="0" i="0" u="none" strike="noStrike" cap="none">
                <a:solidFill>
                  <a:schemeClr val="lt1"/>
                </a:solidFill>
                <a:latin typeface="Arial"/>
                <a:ea typeface="Arial"/>
                <a:cs typeface="Arial"/>
                <a:sym typeface="Arial"/>
              </a:endParaRPr>
            </a:p>
          </p:txBody>
        </p:sp>
        <p:sp>
          <p:nvSpPr>
            <p:cNvPr id="431" name="Google Shape;431;p28"/>
            <p:cNvSpPr/>
            <p:nvPr/>
          </p:nvSpPr>
          <p:spPr>
            <a:xfrm>
              <a:off x="6145596"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28"/>
            <p:cNvSpPr txBox="1"/>
            <p:nvPr/>
          </p:nvSpPr>
          <p:spPr>
            <a:xfrm>
              <a:off x="6167709" y="1856516"/>
              <a:ext cx="1120810" cy="539041"/>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dirty="0" err="1">
                  <a:solidFill>
                    <a:schemeClr val="dk1"/>
                  </a:solidFill>
                  <a:latin typeface="Arial"/>
                  <a:ea typeface="Arial"/>
                  <a:cs typeface="Arial"/>
                  <a:sym typeface="Arial"/>
                </a:rPr>
                <a:t>Finding</a:t>
              </a:r>
              <a:r>
                <a:rPr lang="nl-NL" sz="1000" b="0" i="0" u="none" strike="noStrike" cap="none" dirty="0">
                  <a:solidFill>
                    <a:schemeClr val="dk1"/>
                  </a:solidFill>
                  <a:latin typeface="Arial"/>
                  <a:ea typeface="Arial"/>
                  <a:cs typeface="Arial"/>
                  <a:sym typeface="Arial"/>
                </a:rPr>
                <a:t> a competent Energy Service </a:t>
              </a:r>
              <a:r>
                <a:rPr lang="nl-NL" sz="1000" b="0" i="0" u="none" strike="noStrike" cap="none" dirty="0" err="1">
                  <a:solidFill>
                    <a:schemeClr val="dk1"/>
                  </a:solidFill>
                  <a:latin typeface="Arial"/>
                  <a:ea typeface="Arial"/>
                  <a:cs typeface="Arial"/>
                  <a:sym typeface="Arial"/>
                </a:rPr>
                <a:t>Supplier</a:t>
              </a:r>
              <a:r>
                <a:rPr lang="nl-NL" sz="1000" b="0" i="0" u="none" strike="noStrike" cap="none" dirty="0">
                  <a:solidFill>
                    <a:schemeClr val="dk1"/>
                  </a:solidFill>
                  <a:latin typeface="Arial"/>
                  <a:ea typeface="Arial"/>
                  <a:cs typeface="Arial"/>
                  <a:sym typeface="Arial"/>
                </a:rPr>
                <a:t> </a:t>
              </a:r>
              <a:endParaRPr sz="1000" b="0" i="0" u="none" strike="noStrike" cap="none" dirty="0">
                <a:solidFill>
                  <a:schemeClr val="dk1"/>
                </a:solidFill>
                <a:latin typeface="Arial"/>
                <a:ea typeface="Arial"/>
                <a:cs typeface="Arial"/>
                <a:sym typeface="Arial"/>
              </a:endParaRPr>
            </a:p>
          </p:txBody>
        </p:sp>
        <p:sp>
          <p:nvSpPr>
            <p:cNvPr id="433" name="Google Shape;433;p28"/>
            <p:cNvSpPr/>
            <p:nvPr/>
          </p:nvSpPr>
          <p:spPr>
            <a:xfrm>
              <a:off x="6785928"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28"/>
            <p:cNvSpPr/>
            <p:nvPr/>
          </p:nvSpPr>
          <p:spPr>
            <a:xfrm>
              <a:off x="6404493"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8"/>
            <p:cNvSpPr txBox="1"/>
            <p:nvPr/>
          </p:nvSpPr>
          <p:spPr>
            <a:xfrm>
              <a:off x="6416555"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E</a:t>
              </a:r>
              <a:endParaRPr sz="2100" b="0" i="0" u="none" strike="noStrike" cap="none">
                <a:solidFill>
                  <a:schemeClr val="lt1"/>
                </a:solidFill>
                <a:latin typeface="Arial"/>
                <a:ea typeface="Arial"/>
                <a:cs typeface="Arial"/>
                <a:sym typeface="Arial"/>
              </a:endParaRPr>
            </a:p>
          </p:txBody>
        </p:sp>
        <p:sp>
          <p:nvSpPr>
            <p:cNvPr id="436" name="Google Shape;436;p28"/>
            <p:cNvSpPr/>
            <p:nvPr/>
          </p:nvSpPr>
          <p:spPr>
            <a:xfrm>
              <a:off x="7680636"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8"/>
            <p:cNvSpPr txBox="1"/>
            <p:nvPr/>
          </p:nvSpPr>
          <p:spPr>
            <a:xfrm>
              <a:off x="7702749" y="1890691"/>
              <a:ext cx="1120810" cy="710775"/>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a:solidFill>
                    <a:schemeClr val="dk1"/>
                  </a:solidFill>
                  <a:latin typeface="Arial"/>
                  <a:ea typeface="Arial"/>
                  <a:cs typeface="Arial"/>
                  <a:sym typeface="Arial"/>
                </a:rPr>
                <a:t>Signing contracts</a:t>
              </a:r>
              <a:endParaRPr sz="1400" b="0" i="0" u="none" strike="noStrike" cap="none">
                <a:solidFill>
                  <a:srgbClr val="000000"/>
                </a:solidFill>
                <a:latin typeface="Arial"/>
                <a:ea typeface="Arial"/>
                <a:cs typeface="Arial"/>
                <a:sym typeface="Arial"/>
              </a:endParaRPr>
            </a:p>
          </p:txBody>
        </p:sp>
        <p:sp>
          <p:nvSpPr>
            <p:cNvPr id="438" name="Google Shape;438;p28"/>
            <p:cNvSpPr/>
            <p:nvPr/>
          </p:nvSpPr>
          <p:spPr>
            <a:xfrm>
              <a:off x="8311258"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8"/>
            <p:cNvSpPr/>
            <p:nvPr/>
          </p:nvSpPr>
          <p:spPr>
            <a:xfrm>
              <a:off x="7939532"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28"/>
            <p:cNvSpPr txBox="1"/>
            <p:nvPr/>
          </p:nvSpPr>
          <p:spPr>
            <a:xfrm>
              <a:off x="7951594"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F</a:t>
              </a:r>
              <a:endParaRPr sz="1400" b="0" i="0" u="none" strike="noStrike" cap="none">
                <a:solidFill>
                  <a:srgbClr val="000000"/>
                </a:solidFill>
                <a:latin typeface="Arial"/>
                <a:ea typeface="Arial"/>
                <a:cs typeface="Arial"/>
                <a:sym typeface="Arial"/>
              </a:endParaRPr>
            </a:p>
          </p:txBody>
        </p:sp>
        <p:sp>
          <p:nvSpPr>
            <p:cNvPr id="441" name="Google Shape;441;p28"/>
            <p:cNvSpPr/>
            <p:nvPr/>
          </p:nvSpPr>
          <p:spPr>
            <a:xfrm>
              <a:off x="9215675" y="1662669"/>
              <a:ext cx="1165036" cy="960911"/>
            </a:xfrm>
            <a:prstGeom prst="roundRect">
              <a:avLst>
                <a:gd name="adj" fmla="val 10000"/>
              </a:avLst>
            </a:prstGeom>
            <a:solidFill>
              <a:schemeClr val="lt1">
                <a:alpha val="89411"/>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8"/>
            <p:cNvSpPr txBox="1"/>
            <p:nvPr/>
          </p:nvSpPr>
          <p:spPr>
            <a:xfrm>
              <a:off x="9237788" y="1839851"/>
              <a:ext cx="1120810" cy="555706"/>
            </a:xfrm>
            <a:prstGeom prst="rect">
              <a:avLst/>
            </a:prstGeom>
            <a:noFill/>
            <a:ln>
              <a:noFill/>
            </a:ln>
          </p:spPr>
          <p:txBody>
            <a:bodyPr spcFirstLastPara="1" wrap="square" lIns="19050" tIns="19050" rIns="19050" bIns="19050" anchor="t" anchorCtr="0">
              <a:noAutofit/>
            </a:bodyPr>
            <a:lstStyle/>
            <a:p>
              <a:pPr marL="57150" marR="0" lvl="1" indent="-57150" algn="l" rtl="0">
                <a:lnSpc>
                  <a:spcPct val="90000"/>
                </a:lnSpc>
                <a:spcBef>
                  <a:spcPts val="0"/>
                </a:spcBef>
                <a:spcAft>
                  <a:spcPts val="0"/>
                </a:spcAft>
                <a:buClr>
                  <a:schemeClr val="dk1"/>
                </a:buClr>
                <a:buSzPts val="1000"/>
                <a:buFont typeface="Arial"/>
                <a:buChar char="•"/>
              </a:pPr>
              <a:r>
                <a:rPr lang="nl-NL" sz="1000" b="0" i="0" u="none" strike="noStrike" cap="none" dirty="0" err="1">
                  <a:solidFill>
                    <a:schemeClr val="dk1"/>
                  </a:solidFill>
                  <a:latin typeface="Arial"/>
                  <a:ea typeface="Arial"/>
                  <a:cs typeface="Arial"/>
                  <a:sym typeface="Arial"/>
                </a:rPr>
                <a:t>Realization</a:t>
              </a:r>
              <a:r>
                <a:rPr lang="nl-NL" sz="1000" b="0" i="0" u="none" strike="noStrike" cap="none" dirty="0">
                  <a:solidFill>
                    <a:schemeClr val="dk1"/>
                  </a:solidFill>
                  <a:latin typeface="Arial"/>
                  <a:ea typeface="Arial"/>
                  <a:cs typeface="Arial"/>
                  <a:sym typeface="Arial"/>
                </a:rPr>
                <a:t>, monitoring &amp; maintenance</a:t>
              </a:r>
              <a:endParaRPr sz="1400" b="0" i="0" u="none" strike="noStrike" cap="none" dirty="0">
                <a:solidFill>
                  <a:srgbClr val="000000"/>
                </a:solidFill>
                <a:latin typeface="Arial"/>
                <a:ea typeface="Arial"/>
                <a:cs typeface="Arial"/>
                <a:sym typeface="Arial"/>
              </a:endParaRPr>
            </a:p>
          </p:txBody>
        </p:sp>
        <p:sp>
          <p:nvSpPr>
            <p:cNvPr id="443" name="Google Shape;443;p28"/>
            <p:cNvSpPr/>
            <p:nvPr/>
          </p:nvSpPr>
          <p:spPr>
            <a:xfrm>
              <a:off x="9474572"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28"/>
            <p:cNvSpPr txBox="1"/>
            <p:nvPr/>
          </p:nvSpPr>
          <p:spPr>
            <a:xfrm>
              <a:off x="9486634"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b="0" i="0" u="none" strike="noStrike" cap="none">
                  <a:solidFill>
                    <a:schemeClr val="lt1"/>
                  </a:solidFill>
                  <a:latin typeface="Arial"/>
                  <a:ea typeface="Arial"/>
                  <a:cs typeface="Arial"/>
                  <a:sym typeface="Arial"/>
                </a:rPr>
                <a:t>Step G</a:t>
              </a:r>
              <a:endParaRPr sz="1400" b="0" i="0" u="none" strike="noStrike" cap="none">
                <a:solidFill>
                  <a:srgbClr val="000000"/>
                </a:solidFill>
                <a:latin typeface="Arial"/>
                <a:ea typeface="Arial"/>
                <a:cs typeface="Arial"/>
                <a:sym typeface="Arial"/>
              </a:endParaRPr>
            </a:p>
          </p:txBody>
        </p:sp>
      </p:grpSp>
      <p:sp>
        <p:nvSpPr>
          <p:cNvPr id="445" name="Google Shape;445;p28"/>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Arial"/>
                <a:ea typeface="Arial"/>
                <a:cs typeface="Arial"/>
                <a:sym typeface="Arial"/>
              </a:rPr>
              <a:t>Generic overview of the process</a:t>
            </a:r>
          </a:p>
        </p:txBody>
      </p:sp>
      <p:pic>
        <p:nvPicPr>
          <p:cNvPr id="448" name="Google Shape;448;p28" descr="Children outline"/>
          <p:cNvPicPr preferRelativeResize="0"/>
          <p:nvPr/>
        </p:nvPicPr>
        <p:blipFill rotWithShape="1">
          <a:blip r:embed="rId3">
            <a:alphaModFix/>
          </a:blip>
          <a:srcRect/>
          <a:stretch/>
        </p:blipFill>
        <p:spPr>
          <a:xfrm>
            <a:off x="1343758" y="2050930"/>
            <a:ext cx="914400" cy="914400"/>
          </a:xfrm>
          <a:prstGeom prst="rect">
            <a:avLst/>
          </a:prstGeom>
          <a:noFill/>
          <a:ln>
            <a:noFill/>
          </a:ln>
        </p:spPr>
      </p:pic>
      <p:pic>
        <p:nvPicPr>
          <p:cNvPr id="449" name="Google Shape;449;p28" descr="Tools outline"/>
          <p:cNvPicPr preferRelativeResize="0"/>
          <p:nvPr/>
        </p:nvPicPr>
        <p:blipFill rotWithShape="1">
          <a:blip r:embed="rId4">
            <a:alphaModFix/>
          </a:blip>
          <a:srcRect/>
          <a:stretch/>
        </p:blipFill>
        <p:spPr>
          <a:xfrm>
            <a:off x="10655954" y="2076665"/>
            <a:ext cx="914400" cy="914400"/>
          </a:xfrm>
          <a:prstGeom prst="rect">
            <a:avLst/>
          </a:prstGeom>
          <a:noFill/>
          <a:ln>
            <a:noFill/>
          </a:ln>
        </p:spPr>
      </p:pic>
      <p:pic>
        <p:nvPicPr>
          <p:cNvPr id="450" name="Google Shape;450;p28" descr="Playbook outline"/>
          <p:cNvPicPr preferRelativeResize="0"/>
          <p:nvPr/>
        </p:nvPicPr>
        <p:blipFill rotWithShape="1">
          <a:blip r:embed="rId5">
            <a:alphaModFix/>
          </a:blip>
          <a:srcRect/>
          <a:stretch/>
        </p:blipFill>
        <p:spPr>
          <a:xfrm>
            <a:off x="4302780" y="1965162"/>
            <a:ext cx="914400" cy="914400"/>
          </a:xfrm>
          <a:prstGeom prst="rect">
            <a:avLst/>
          </a:prstGeom>
          <a:noFill/>
          <a:ln>
            <a:noFill/>
          </a:ln>
        </p:spPr>
      </p:pic>
      <p:pic>
        <p:nvPicPr>
          <p:cNvPr id="451" name="Google Shape;451;p28" descr="Comment Like outline"/>
          <p:cNvPicPr preferRelativeResize="0"/>
          <p:nvPr/>
        </p:nvPicPr>
        <p:blipFill rotWithShape="1">
          <a:blip r:embed="rId6">
            <a:alphaModFix/>
          </a:blip>
          <a:srcRect/>
          <a:stretch/>
        </p:blipFill>
        <p:spPr>
          <a:xfrm>
            <a:off x="5951113" y="3812891"/>
            <a:ext cx="914400" cy="914400"/>
          </a:xfrm>
          <a:prstGeom prst="rect">
            <a:avLst/>
          </a:prstGeom>
          <a:noFill/>
          <a:ln>
            <a:noFill/>
          </a:ln>
        </p:spPr>
      </p:pic>
      <p:pic>
        <p:nvPicPr>
          <p:cNvPr id="452" name="Google Shape;452;p28" descr="Electrician female outline"/>
          <p:cNvPicPr preferRelativeResize="0"/>
          <p:nvPr/>
        </p:nvPicPr>
        <p:blipFill rotWithShape="1">
          <a:blip r:embed="rId7">
            <a:alphaModFix/>
          </a:blip>
          <a:srcRect/>
          <a:stretch/>
        </p:blipFill>
        <p:spPr>
          <a:xfrm>
            <a:off x="7426463" y="1965162"/>
            <a:ext cx="914400" cy="914400"/>
          </a:xfrm>
          <a:prstGeom prst="rect">
            <a:avLst/>
          </a:prstGeom>
          <a:noFill/>
          <a:ln>
            <a:noFill/>
          </a:ln>
        </p:spPr>
      </p:pic>
      <p:pic>
        <p:nvPicPr>
          <p:cNvPr id="453" name="Google Shape;453;p28" descr="Signature outline"/>
          <p:cNvPicPr preferRelativeResize="0"/>
          <p:nvPr/>
        </p:nvPicPr>
        <p:blipFill rotWithShape="1">
          <a:blip r:embed="rId8">
            <a:alphaModFix/>
          </a:blip>
          <a:srcRect/>
          <a:stretch/>
        </p:blipFill>
        <p:spPr>
          <a:xfrm>
            <a:off x="9045569" y="3874392"/>
            <a:ext cx="914400" cy="914400"/>
          </a:xfrm>
          <a:prstGeom prst="rect">
            <a:avLst/>
          </a:prstGeom>
          <a:noFill/>
          <a:ln>
            <a:noFill/>
          </a:ln>
        </p:spPr>
      </p:pic>
      <p:pic>
        <p:nvPicPr>
          <p:cNvPr id="454" name="Google Shape;454;p28" descr="Downward trend graph outline"/>
          <p:cNvPicPr preferRelativeResize="0"/>
          <p:nvPr/>
        </p:nvPicPr>
        <p:blipFill rotWithShape="1">
          <a:blip r:embed="rId9">
            <a:alphaModFix/>
          </a:blip>
          <a:srcRect/>
          <a:stretch/>
        </p:blipFill>
        <p:spPr>
          <a:xfrm>
            <a:off x="2856657" y="3869655"/>
            <a:ext cx="914400" cy="914400"/>
          </a:xfrm>
          <a:prstGeom prst="rect">
            <a:avLst/>
          </a:prstGeom>
          <a:noFill/>
          <a:ln>
            <a:noFill/>
          </a:ln>
        </p:spPr>
      </p:pic>
      <p:sp>
        <p:nvSpPr>
          <p:cNvPr id="2" name="Date Placeholder 1">
            <a:extLst>
              <a:ext uri="{FF2B5EF4-FFF2-40B4-BE49-F238E27FC236}">
                <a16:creationId xmlns:a16="http://schemas.microsoft.com/office/drawing/2014/main" id="{1B2C814C-3D26-499C-AF9C-CEDBAA6B255F}"/>
              </a:ext>
            </a:extLst>
          </p:cNvPr>
          <p:cNvSpPr>
            <a:spLocks noGrp="1"/>
          </p:cNvSpPr>
          <p:nvPr>
            <p:ph type="dt" idx="10"/>
          </p:nvPr>
        </p:nvSpPr>
        <p:spPr/>
        <p:txBody>
          <a:bodyPr/>
          <a:lstStyle/>
          <a:p>
            <a:fld id="{3AD8669B-1252-43A7-81D9-6AD43112C18F}" type="datetime1">
              <a:rPr lang="en-GB" smtClean="0"/>
              <a:t>24/05/2022</a:t>
            </a:fld>
            <a:endParaRPr lang="en-GB"/>
          </a:p>
        </p:txBody>
      </p:sp>
      <p:sp>
        <p:nvSpPr>
          <p:cNvPr id="3" name="Slide Number Placeholder 2">
            <a:extLst>
              <a:ext uri="{FF2B5EF4-FFF2-40B4-BE49-F238E27FC236}">
                <a16:creationId xmlns:a16="http://schemas.microsoft.com/office/drawing/2014/main" id="{321BF3CF-F3E6-4F64-AB1D-FDB24B4CC0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8</a:t>
            </a:fld>
            <a:endParaRPr lang="nl-NL"/>
          </a:p>
        </p:txBody>
      </p:sp>
      <p:sp>
        <p:nvSpPr>
          <p:cNvPr id="49" name="Rectangle 48">
            <a:extLst>
              <a:ext uri="{FF2B5EF4-FFF2-40B4-BE49-F238E27FC236}">
                <a16:creationId xmlns:a16="http://schemas.microsoft.com/office/drawing/2014/main" id="{5E6D7C1F-911F-4D97-907E-153FF37FD67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29"/>
          <p:cNvSpPr txBox="1">
            <a:spLocks noGrp="1"/>
          </p:cNvSpPr>
          <p:nvPr>
            <p:ph type="title"/>
          </p:nvPr>
        </p:nvSpPr>
        <p:spPr>
          <a:xfrm>
            <a:off x="451635" y="1005840"/>
            <a:ext cx="10515600" cy="8202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Arial"/>
                <a:ea typeface="Arial"/>
                <a:cs typeface="Arial"/>
                <a:sym typeface="Arial"/>
              </a:rPr>
              <a:t>Step A: Arranging an Energy Team &amp; project leader</a:t>
            </a:r>
          </a:p>
        </p:txBody>
      </p:sp>
      <p:pic>
        <p:nvPicPr>
          <p:cNvPr id="462" name="Google Shape;462;p29" descr="Children outline"/>
          <p:cNvPicPr preferRelativeResize="0"/>
          <p:nvPr/>
        </p:nvPicPr>
        <p:blipFill rotWithShape="1">
          <a:blip r:embed="rId3">
            <a:alphaModFix/>
          </a:blip>
          <a:srcRect/>
          <a:stretch/>
        </p:blipFill>
        <p:spPr>
          <a:xfrm>
            <a:off x="8781360" y="3641968"/>
            <a:ext cx="3116855" cy="3116855"/>
          </a:xfrm>
          <a:prstGeom prst="rect">
            <a:avLst/>
          </a:prstGeom>
          <a:noFill/>
          <a:ln>
            <a:noFill/>
          </a:ln>
        </p:spPr>
      </p:pic>
      <p:sp>
        <p:nvSpPr>
          <p:cNvPr id="463" name="Google Shape;463;p29"/>
          <p:cNvSpPr txBox="1"/>
          <p:nvPr/>
        </p:nvSpPr>
        <p:spPr>
          <a:xfrm>
            <a:off x="640815" y="1826087"/>
            <a:ext cx="8140545" cy="452431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NL" sz="2400" b="0" i="0" u="none" strike="noStrike" cap="none">
                <a:solidFill>
                  <a:srgbClr val="000000"/>
                </a:solidFill>
                <a:latin typeface="Arial"/>
                <a:ea typeface="Arial"/>
                <a:cs typeface="Arial"/>
                <a:sym typeface="Arial"/>
              </a:rPr>
              <a:t>Function of an Energy Team</a:t>
            </a:r>
            <a:endParaRPr/>
          </a:p>
          <a:p>
            <a:pPr marL="285750" marR="0" lvl="0" indent="-28575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Leading this process</a:t>
            </a:r>
            <a:endParaRPr/>
          </a:p>
          <a:p>
            <a:pPr marL="285750" marR="0" lvl="0" indent="-28575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Support for you (Trusted Partner)</a:t>
            </a:r>
            <a:endParaRPr/>
          </a:p>
          <a:p>
            <a:pPr marL="285750" marR="0" lvl="0" indent="-28575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Needs a project leader</a:t>
            </a:r>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nl-NL" sz="2400" b="0" i="0" u="none" strike="noStrike" cap="none">
                <a:solidFill>
                  <a:srgbClr val="000000"/>
                </a:solidFill>
                <a:latin typeface="Arial"/>
                <a:ea typeface="Arial"/>
                <a:cs typeface="Arial"/>
                <a:sym typeface="Arial"/>
              </a:rPr>
              <a:t>An energy team can consist of:  </a:t>
            </a:r>
            <a:endParaRPr/>
          </a:p>
          <a:p>
            <a:pPr marL="342900" marR="0" lvl="0" indent="-34290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Several ambitious SMEs (e.g. 5) </a:t>
            </a:r>
            <a:endParaRPr/>
          </a:p>
          <a:p>
            <a:pPr marL="342900" marR="0" lvl="0" indent="-34290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The Trusted Partner </a:t>
            </a:r>
            <a:endParaRPr/>
          </a:p>
          <a:p>
            <a:pPr marL="342900" marR="0" lvl="0" indent="-342900" algn="l" rtl="0">
              <a:lnSpc>
                <a:spcPct val="100000"/>
              </a:lnSpc>
              <a:spcBef>
                <a:spcPts val="0"/>
              </a:spcBef>
              <a:spcAft>
                <a:spcPts val="0"/>
              </a:spcAft>
              <a:buClr>
                <a:srgbClr val="000000"/>
              </a:buClr>
              <a:buSzPts val="2400"/>
              <a:buFont typeface="Arial"/>
              <a:buChar char="•"/>
            </a:pPr>
            <a:r>
              <a:rPr lang="nl-NL" sz="2400" b="0" i="0" u="none" strike="noStrike" cap="none">
                <a:solidFill>
                  <a:srgbClr val="000000"/>
                </a:solidFill>
                <a:latin typeface="Arial"/>
                <a:ea typeface="Arial"/>
                <a:cs typeface="Arial"/>
                <a:sym typeface="Arial"/>
              </a:rPr>
              <a:t>A representative of a business association</a:t>
            </a:r>
            <a:endParaRPr/>
          </a:p>
          <a:p>
            <a:pPr marL="342900" marR="0" lvl="0" indent="-1905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nl-NL" sz="2400" b="0" i="0" u="none" strike="noStrike" cap="none">
                <a:solidFill>
                  <a:srgbClr val="000000"/>
                </a:solidFill>
                <a:latin typeface="Arial"/>
                <a:ea typeface="Arial"/>
                <a:cs typeface="Arial"/>
                <a:sym typeface="Arial"/>
              </a:rPr>
              <a:t>Outcome of this step: a dedicated energy team and selected project leader (problem ownership)</a:t>
            </a:r>
            <a:endParaRPr sz="2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001B40B1-0DE1-4B5E-9BEB-F8BB9FBEE2D4}"/>
              </a:ext>
            </a:extLst>
          </p:cNvPr>
          <p:cNvSpPr>
            <a:spLocks noGrp="1"/>
          </p:cNvSpPr>
          <p:nvPr>
            <p:ph type="dt" idx="10"/>
          </p:nvPr>
        </p:nvSpPr>
        <p:spPr/>
        <p:txBody>
          <a:bodyPr/>
          <a:lstStyle/>
          <a:p>
            <a:fld id="{D17F6E40-6A25-4F44-9175-7C264E0F06D3}" type="datetime1">
              <a:rPr lang="en-GB" smtClean="0"/>
              <a:t>24/05/2022</a:t>
            </a:fld>
            <a:endParaRPr lang="en-GB"/>
          </a:p>
        </p:txBody>
      </p:sp>
      <p:sp>
        <p:nvSpPr>
          <p:cNvPr id="3" name="Slide Number Placeholder 2">
            <a:extLst>
              <a:ext uri="{FF2B5EF4-FFF2-40B4-BE49-F238E27FC236}">
                <a16:creationId xmlns:a16="http://schemas.microsoft.com/office/drawing/2014/main" id="{5E9FC637-332D-429F-B2FC-C311DF7F3EB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nl-NL" smtClean="0"/>
              <a:t>9</a:t>
            </a:fld>
            <a:endParaRPr lang="nl-NL"/>
          </a:p>
        </p:txBody>
      </p:sp>
      <p:sp>
        <p:nvSpPr>
          <p:cNvPr id="9" name="Rectangle 8">
            <a:extLst>
              <a:ext uri="{FF2B5EF4-FFF2-40B4-BE49-F238E27FC236}">
                <a16:creationId xmlns:a16="http://schemas.microsoft.com/office/drawing/2014/main" id="{73DFBC3A-E4F7-4E91-9EDB-F4B3BD375F4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NOC_ClusterId xmlns="2f6a910d-138e-42c1-8e8a-320c1b7cf3f7">060.39963</TNOC_ClusterId>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lca20d149a844688b6abf34073d5c21d xmlns="20fcec41-f85f-4e4a-baed-46c3f55a210f">
      <Terms xmlns="http://schemas.microsoft.com/office/infopath/2007/PartnerControls"/>
    </lca20d149a844688b6abf34073d5c21d>
    <_dlc_DocId xmlns="20fcec41-f85f-4e4a-baed-46c3f55a210f">YTR3EE4ESRNX-1564339760-6069</_dlc_DocId>
    <bac4ab11065f4f6c809c820c57e320e5 xmlns="20fcec41-f85f-4e4a-baed-46c3f55a210f">
      <Terms xmlns="http://schemas.microsoft.com/office/infopath/2007/PartnerControls"/>
    </bac4ab11065f4f6c809c820c57e320e5>
    <cf581d8792c646118aad2c2c4ecdfa8c xmlns="20fcec41-f85f-4e4a-baed-46c3f55a210f">
      <Terms xmlns="http://schemas.microsoft.com/office/infopath/2007/PartnerControls"/>
    </cf581d8792c646118aad2c2c4ecdfa8c>
    <TaxCatchAll xmlns="20fcec41-f85f-4e4a-baed-46c3f55a210f">
      <Value>5</Value>
      <Value>1</Value>
    </TaxCatchAll>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H2020 Gear @ SME</TNOC_ClusterName>
    <_dlc_DocIdUrl xmlns="20fcec41-f85f-4e4a-baed-46c3f55a210f">
      <Url>https://365tno.sharepoint.com/teams/P060.39963/_layouts/15/DocIdRedir.aspx?ID=YTR3EE4ESRNX-1564339760-6069</Url>
      <Description>YTR3EE4ESRNX-1564339760-6069</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DDC34D-85C8-4F96-AEDF-9DCAAE59D752}">
  <ds:schemaRefs>
    <ds:schemaRef ds:uri="http://schemas.microsoft.com/sharepoint/events"/>
  </ds:schemaRefs>
</ds:datastoreItem>
</file>

<file path=customXml/itemProps2.xml><?xml version="1.0" encoding="utf-8"?>
<ds:datastoreItem xmlns:ds="http://schemas.openxmlformats.org/officeDocument/2006/customXml" ds:itemID="{56F964AC-D210-4103-B492-761F98CEE606}">
  <ds:schemaRefs>
    <ds:schemaRef ds:uri="http://schemas.microsoft.com/office/2006/metadata/properties"/>
    <ds:schemaRef ds:uri="20fcec41-f85f-4e4a-baed-46c3f55a210f"/>
    <ds:schemaRef ds:uri="http://schemas.microsoft.com/office/2006/documentManagement/types"/>
    <ds:schemaRef ds:uri="http://purl.org/dc/elements/1.1/"/>
    <ds:schemaRef ds:uri="http://purl.org/dc/terms/"/>
    <ds:schemaRef ds:uri="http://schemas.openxmlformats.org/package/2006/metadata/core-properties"/>
    <ds:schemaRef ds:uri="http://purl.org/dc/dcmitype/"/>
    <ds:schemaRef ds:uri="3e7e99e2-84f1-4bc6-ad05-842ea90814d1"/>
    <ds:schemaRef ds:uri="http://schemas.microsoft.com/office/infopath/2007/PartnerControls"/>
    <ds:schemaRef ds:uri="2f6a910d-138e-42c1-8e8a-320c1b7cf3f7"/>
    <ds:schemaRef ds:uri="http://www.w3.org/XML/1998/namespace"/>
  </ds:schemaRefs>
</ds:datastoreItem>
</file>

<file path=customXml/itemProps3.xml><?xml version="1.0" encoding="utf-8"?>
<ds:datastoreItem xmlns:ds="http://schemas.openxmlformats.org/officeDocument/2006/customXml" ds:itemID="{E1687E6A-D7EF-410E-BFEA-CBD623ECEFB5}">
  <ds:schemaRefs>
    <ds:schemaRef ds:uri="http://schemas.microsoft.com/sharepoint/v3/contenttype/forms"/>
  </ds:schemaRefs>
</ds:datastoreItem>
</file>

<file path=customXml/itemProps4.xml><?xml version="1.0" encoding="utf-8"?>
<ds:datastoreItem xmlns:ds="http://schemas.openxmlformats.org/officeDocument/2006/customXml" ds:itemID="{CB7B0BFE-B1A4-4A5E-9E92-EFFF4DD4B0B5}">
  <ds:schemaRefs>
    <ds:schemaRef ds:uri="20fcec41-f85f-4e4a-baed-46c3f55a210f"/>
    <ds:schemaRef ds:uri="2f6a910d-138e-42c1-8e8a-320c1b7cf3f7"/>
    <ds:schemaRef ds:uri="3e7e99e2-84f1-4bc6-ad05-842ea90814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28</TotalTime>
  <Words>7261</Words>
  <Application>Microsoft Office PowerPoint</Application>
  <PresentationFormat>Widescreen</PresentationFormat>
  <Paragraphs>698</Paragraphs>
  <Slides>56</Slides>
  <Notes>56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Quattrocento Sans</vt:lpstr>
      <vt:lpstr>Calibri</vt:lpstr>
      <vt:lpstr>Century Gothic</vt:lpstr>
      <vt:lpstr>Roboto</vt:lpstr>
      <vt:lpstr>Arial Narrow</vt:lpstr>
      <vt:lpstr>Arial</vt:lpstr>
      <vt:lpstr>Noto Sans</vt:lpstr>
      <vt:lpstr>Office Theme</vt:lpstr>
      <vt:lpstr>Important to think of when you prepare for this training</vt:lpstr>
      <vt:lpstr>Messages to convey in this training</vt:lpstr>
      <vt:lpstr>Collective energy projects</vt:lpstr>
      <vt:lpstr>Who are we?</vt:lpstr>
      <vt:lpstr>Key elements Level I</vt:lpstr>
      <vt:lpstr>What do we mean with ‘collective energy projects’?</vt:lpstr>
      <vt:lpstr>PowerPoint Presentation</vt:lpstr>
      <vt:lpstr>Generic overview of the process</vt:lpstr>
      <vt:lpstr>Step A: Arranging an Energy Team &amp; project leader</vt:lpstr>
      <vt:lpstr>Level 2 - How to organise collective energy projects?</vt:lpstr>
      <vt:lpstr>PowerPoint Presentation</vt:lpstr>
      <vt:lpstr>Assessment of potential energy savings and measures</vt:lpstr>
      <vt:lpstr>Generic overview of the process</vt:lpstr>
      <vt:lpstr>Step B: Assessment of potential energy savings and measures </vt:lpstr>
      <vt:lpstr>PowerPoint Presentation</vt:lpstr>
      <vt:lpstr>Action: Assessment of potential energy savings and measures</vt:lpstr>
      <vt:lpstr>Individual energy scans</vt:lpstr>
      <vt:lpstr>Individual energy audits</vt:lpstr>
      <vt:lpstr>Business-park level energy audits</vt:lpstr>
      <vt:lpstr>Common purchase agreements</vt:lpstr>
      <vt:lpstr>Common, “business-park level” services</vt:lpstr>
      <vt:lpstr>Shared electric mobility - Macrolotto (Prato, IT)</vt:lpstr>
      <vt:lpstr>Synergic projects</vt:lpstr>
      <vt:lpstr>Local district heating - Cento di Budrio (IT)</vt:lpstr>
      <vt:lpstr>How to choose?</vt:lpstr>
      <vt:lpstr>How to choose?</vt:lpstr>
      <vt:lpstr>Payback time (PBT)</vt:lpstr>
      <vt:lpstr>Net present value (NPV)</vt:lpstr>
      <vt:lpstr>Internal rate of return (IRR)</vt:lpstr>
      <vt:lpstr>Environmental indicators</vt:lpstr>
      <vt:lpstr>Other avoided pollutant emissions</vt:lpstr>
      <vt:lpstr>Introduction to the GEAR@SME - Business Case Tool</vt:lpstr>
      <vt:lpstr>Creating an energy action plan</vt:lpstr>
      <vt:lpstr>Generic overview of the process</vt:lpstr>
      <vt:lpstr>Step C: Creation of an Energy Action Plan </vt:lpstr>
      <vt:lpstr>Step C: Creation of an Energy Action Plan </vt:lpstr>
      <vt:lpstr>C.1: Pre-financing for the development of Energy Action Plan</vt:lpstr>
      <vt:lpstr>C.1: Pre-financing for the development of Energy Action Plan</vt:lpstr>
      <vt:lpstr>C.2: Create the Energy Action Plan</vt:lpstr>
      <vt:lpstr>C.2: Create the Energy Action Plan</vt:lpstr>
      <vt:lpstr>C.2: Create the Energy Action Plan</vt:lpstr>
      <vt:lpstr>Exercise – Create your Energy Action Plan</vt:lpstr>
      <vt:lpstr>C.3: Discuss and finalize the energy action plan</vt:lpstr>
      <vt:lpstr>Commitment of essential SMEs</vt:lpstr>
      <vt:lpstr>Generic overview of the process</vt:lpstr>
      <vt:lpstr>Step D: Commitment of Essential SMEs</vt:lpstr>
      <vt:lpstr>Step D: Commitment of Essential SMEs</vt:lpstr>
      <vt:lpstr>D.1: Explain the idea to other SMEs</vt:lpstr>
      <vt:lpstr>D.2: Conduct additional Energy Scans and Audits at SMEs</vt:lpstr>
      <vt:lpstr>D.3: Engage enough SMEs</vt:lpstr>
      <vt:lpstr>Case Study - Energy Community in the Municipality of Melpignano (IT)</vt:lpstr>
      <vt:lpstr>Case Study - Energy Community Comunità di Melpignano (IT)</vt:lpstr>
      <vt:lpstr>Case Study - Energy Community Comunità di Melpignano (IT)</vt:lpstr>
      <vt:lpstr>Training summary</vt:lpstr>
      <vt:lpstr>Questions &amp; Feedback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Important to think of when you prepare for this training</dc:title>
  <dc:creator>Cox, E.P. (Evie)</dc:creator>
  <cp:lastModifiedBy>Cox, E.P. (Evie)</cp:lastModifiedBy>
  <cp:revision>1</cp:revision>
  <dcterms:modified xsi:type="dcterms:W3CDTF">2022-05-24T15:09:39Z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DocumentClassification">
    <vt:lpwstr>5;#TNO Internal|1a23c89f-ef54-4907-86fd-8242403ff722</vt:lpwstr>
  </property>
  <property fmtid="{D5CDD505-2E9C-101B-9397-08002B2CF9AE}" pid="3" name="ContentTypeId">
    <vt:lpwstr>0x010100A35317DCC28344A7B82488658A034A5C0100BB56C1FCB425E542A9558D1DA173B4CA</vt:lpwstr>
  </property>
  <property fmtid="{D5CDD505-2E9C-101B-9397-08002B2CF9AE}" pid="4" name="TNOC_DocumentType">
    <vt:lpwstr/>
  </property>
  <property fmtid="{D5CDD505-2E9C-101B-9397-08002B2CF9AE}" pid="5" name="TNOC_ClusterType">
    <vt:lpwstr>1;#Project|fa11c4c9-105f-402c-bb40-9a56b4989397</vt:lpwstr>
  </property>
  <property fmtid="{D5CDD505-2E9C-101B-9397-08002B2CF9AE}" pid="6" name="_dlc_DocIdItemGuid">
    <vt:lpwstr>fd67e7c7-dcb8-4e05-b7dd-ec404c45e367</vt:lpwstr>
  </property>
  <property fmtid="{D5CDD505-2E9C-101B-9397-08002B2CF9AE}" pid="7" name="TNOC_DocumentCategory">
    <vt:lpwstr/>
  </property>
  <property fmtid="{D5CDD505-2E9C-101B-9397-08002B2CF9AE}" pid="8" name="TNOC_DocumentSetType">
    <vt:lpwstr/>
  </property>
</Properties>
</file>